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notesMasterIdLst>
    <p:notesMasterId r:id="rId26"/>
  </p:notesMasterIdLst>
  <p:sldIdLst>
    <p:sldId id="256" r:id="rId2"/>
    <p:sldId id="271" r:id="rId3"/>
    <p:sldId id="273" r:id="rId4"/>
    <p:sldId id="299" r:id="rId5"/>
    <p:sldId id="275" r:id="rId6"/>
    <p:sldId id="283" r:id="rId7"/>
    <p:sldId id="294" r:id="rId8"/>
    <p:sldId id="276" r:id="rId9"/>
    <p:sldId id="280" r:id="rId10"/>
    <p:sldId id="281" r:id="rId11"/>
    <p:sldId id="278" r:id="rId12"/>
    <p:sldId id="293" r:id="rId13"/>
    <p:sldId id="292" r:id="rId14"/>
    <p:sldId id="295" r:id="rId15"/>
    <p:sldId id="296" r:id="rId16"/>
    <p:sldId id="287" r:id="rId17"/>
    <p:sldId id="282" r:id="rId18"/>
    <p:sldId id="286" r:id="rId19"/>
    <p:sldId id="290" r:id="rId20"/>
    <p:sldId id="289" r:id="rId21"/>
    <p:sldId id="291" r:id="rId22"/>
    <p:sldId id="297" r:id="rId23"/>
    <p:sldId id="298" r:id="rId24"/>
    <p:sldId id="270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7296" userDrawn="1">
          <p15:clr>
            <a:srgbClr val="A4A3A4"/>
          </p15:clr>
        </p15:guide>
        <p15:guide id="4" pos="384" userDrawn="1">
          <p15:clr>
            <a:srgbClr val="A4A3A4"/>
          </p15:clr>
        </p15:guide>
        <p15:guide id="5" orient="horz" pos="3936" userDrawn="1">
          <p15:clr>
            <a:srgbClr val="A4A3A4"/>
          </p15:clr>
        </p15:guide>
        <p15:guide id="6" orient="horz" pos="4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298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23C2E4-D635-7B42-BD00-2BCF4A225F71}" v="458" dt="2024-04-10T20:25:29.2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80" autoAdjust="0"/>
    <p:restoredTop sz="87732" autoAdjust="0"/>
  </p:normalViewPr>
  <p:slideViewPr>
    <p:cSldViewPr snapToGrid="0" showGuides="1">
      <p:cViewPr varScale="1">
        <p:scale>
          <a:sx n="115" d="100"/>
          <a:sy n="115" d="100"/>
        </p:scale>
        <p:origin x="240" y="280"/>
      </p:cViewPr>
      <p:guideLst>
        <p:guide orient="horz" pos="2160"/>
        <p:guide pos="3840"/>
        <p:guide pos="7296"/>
        <p:guide pos="384"/>
        <p:guide orient="horz" pos="3936"/>
        <p:guide orient="horz" pos="4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rill Fernando (HE/HIM)" userId="365c7a02-0bbe-42d0-99af-678246709bc4" providerId="ADAL" clId="{FB23C2E4-D635-7B42-BD00-2BCF4A225F71}"/>
    <pc:docChg chg="undo custSel addSld delSld modSld sldOrd">
      <pc:chgData name="Merill Fernando (HE/HIM)" userId="365c7a02-0bbe-42d0-99af-678246709bc4" providerId="ADAL" clId="{FB23C2E4-D635-7B42-BD00-2BCF4A225F71}" dt="2024-04-10T22:06:31.491" v="4354" actId="20577"/>
      <pc:docMkLst>
        <pc:docMk/>
      </pc:docMkLst>
      <pc:sldChg chg="modSp mod">
        <pc:chgData name="Merill Fernando (HE/HIM)" userId="365c7a02-0bbe-42d0-99af-678246709bc4" providerId="ADAL" clId="{FB23C2E4-D635-7B42-BD00-2BCF4A225F71}" dt="2024-04-10T22:06:31.491" v="4354" actId="20577"/>
        <pc:sldMkLst>
          <pc:docMk/>
          <pc:sldMk cId="3331109375" sldId="256"/>
        </pc:sldMkLst>
        <pc:spChg chg="mod">
          <ac:chgData name="Merill Fernando (HE/HIM)" userId="365c7a02-0bbe-42d0-99af-678246709bc4" providerId="ADAL" clId="{FB23C2E4-D635-7B42-BD00-2BCF4A225F71}" dt="2024-04-10T22:06:31.491" v="4354" actId="20577"/>
          <ac:spMkLst>
            <pc:docMk/>
            <pc:sldMk cId="3331109375" sldId="256"/>
            <ac:spMk id="28" creationId="{4DCE7319-2A64-5149-9B08-3EB676BCA7C4}"/>
          </ac:spMkLst>
        </pc:spChg>
      </pc:sldChg>
      <pc:sldChg chg="addSp delSp modSp mod">
        <pc:chgData name="Merill Fernando (HE/HIM)" userId="365c7a02-0bbe-42d0-99af-678246709bc4" providerId="ADAL" clId="{FB23C2E4-D635-7B42-BD00-2BCF4A225F71}" dt="2024-04-10T20:15:17.880" v="4257" actId="1076"/>
        <pc:sldMkLst>
          <pc:docMk/>
          <pc:sldMk cId="355376905" sldId="273"/>
        </pc:sldMkLst>
        <pc:spChg chg="del mod">
          <ac:chgData name="Merill Fernando (HE/HIM)" userId="365c7a02-0bbe-42d0-99af-678246709bc4" providerId="ADAL" clId="{FB23C2E4-D635-7B42-BD00-2BCF4A225F71}" dt="2024-04-10T20:13:08.330" v="4245" actId="478"/>
          <ac:spMkLst>
            <pc:docMk/>
            <pc:sldMk cId="355376905" sldId="273"/>
            <ac:spMk id="9" creationId="{64AF8CA2-2227-E7B7-BEF5-6900D94BEC35}"/>
          </ac:spMkLst>
        </pc:spChg>
        <pc:spChg chg="del">
          <ac:chgData name="Merill Fernando (HE/HIM)" userId="365c7a02-0bbe-42d0-99af-678246709bc4" providerId="ADAL" clId="{FB23C2E4-D635-7B42-BD00-2BCF4A225F71}" dt="2024-04-10T20:13:11.628" v="4246" actId="478"/>
          <ac:spMkLst>
            <pc:docMk/>
            <pc:sldMk cId="355376905" sldId="273"/>
            <ac:spMk id="10" creationId="{0B7ABDE4-70C9-4424-7A31-FB95CB5BD593}"/>
          </ac:spMkLst>
        </pc:spChg>
        <pc:picChg chg="add mod">
          <ac:chgData name="Merill Fernando (HE/HIM)" userId="365c7a02-0bbe-42d0-99af-678246709bc4" providerId="ADAL" clId="{FB23C2E4-D635-7B42-BD00-2BCF4A225F71}" dt="2024-04-10T20:15:17.880" v="4257" actId="1076"/>
          <ac:picMkLst>
            <pc:docMk/>
            <pc:sldMk cId="355376905" sldId="273"/>
            <ac:picMk id="3" creationId="{A1FC7443-0740-9DD2-0D21-0AFAFBFF03C4}"/>
          </ac:picMkLst>
        </pc:picChg>
        <pc:picChg chg="add mod">
          <ac:chgData name="Merill Fernando (HE/HIM)" userId="365c7a02-0bbe-42d0-99af-678246709bc4" providerId="ADAL" clId="{FB23C2E4-D635-7B42-BD00-2BCF4A225F71}" dt="2024-04-10T20:15:08.977" v="4256" actId="1076"/>
          <ac:picMkLst>
            <pc:docMk/>
            <pc:sldMk cId="355376905" sldId="273"/>
            <ac:picMk id="5" creationId="{532A378B-CF3F-982B-13D2-BBC916D13CE5}"/>
          </ac:picMkLst>
        </pc:picChg>
      </pc:sldChg>
      <pc:sldChg chg="addSp delSp modSp del mod">
        <pc:chgData name="Merill Fernando (HE/HIM)" userId="365c7a02-0bbe-42d0-99af-678246709bc4" providerId="ADAL" clId="{FB23C2E4-D635-7B42-BD00-2BCF4A225F71}" dt="2024-04-08T19:21:58.185" v="556" actId="2696"/>
        <pc:sldMkLst>
          <pc:docMk/>
          <pc:sldMk cId="3171659162" sldId="274"/>
        </pc:sldMkLst>
        <pc:picChg chg="del mod">
          <ac:chgData name="Merill Fernando (HE/HIM)" userId="365c7a02-0bbe-42d0-99af-678246709bc4" providerId="ADAL" clId="{FB23C2E4-D635-7B42-BD00-2BCF4A225F71}" dt="2024-04-08T18:59:15.997" v="104" actId="478"/>
          <ac:picMkLst>
            <pc:docMk/>
            <pc:sldMk cId="3171659162" sldId="274"/>
            <ac:picMk id="2" creationId="{A7003F0F-343F-7CA1-984B-6411CFBD1297}"/>
          </ac:picMkLst>
        </pc:picChg>
        <pc:picChg chg="add del mod">
          <ac:chgData name="Merill Fernando (HE/HIM)" userId="365c7a02-0bbe-42d0-99af-678246709bc4" providerId="ADAL" clId="{FB23C2E4-D635-7B42-BD00-2BCF4A225F71}" dt="2024-04-08T19:02:06.770" v="110" actId="478"/>
          <ac:picMkLst>
            <pc:docMk/>
            <pc:sldMk cId="3171659162" sldId="274"/>
            <ac:picMk id="4" creationId="{4AEE6F1C-89D1-0076-FAE9-C602570D8B72}"/>
          </ac:picMkLst>
        </pc:picChg>
      </pc:sldChg>
      <pc:sldChg chg="modSp mod">
        <pc:chgData name="Merill Fernando (HE/HIM)" userId="365c7a02-0bbe-42d0-99af-678246709bc4" providerId="ADAL" clId="{FB23C2E4-D635-7B42-BD00-2BCF4A225F71}" dt="2024-04-08T20:30:34.817" v="830" actId="207"/>
        <pc:sldMkLst>
          <pc:docMk/>
          <pc:sldMk cId="600393070" sldId="275"/>
        </pc:sldMkLst>
        <pc:spChg chg="mod">
          <ac:chgData name="Merill Fernando (HE/HIM)" userId="365c7a02-0bbe-42d0-99af-678246709bc4" providerId="ADAL" clId="{FB23C2E4-D635-7B42-BD00-2BCF4A225F71}" dt="2024-04-08T20:30:34.817" v="830" actId="207"/>
          <ac:spMkLst>
            <pc:docMk/>
            <pc:sldMk cId="600393070" sldId="275"/>
            <ac:spMk id="9" creationId="{64AF8CA2-2227-E7B7-BEF5-6900D94BEC35}"/>
          </ac:spMkLst>
        </pc:spChg>
      </pc:sldChg>
      <pc:sldChg chg="addSp delSp modSp new mod setBg delAnim modAnim modNotesTx">
        <pc:chgData name="Merill Fernando (HE/HIM)" userId="365c7a02-0bbe-42d0-99af-678246709bc4" providerId="ADAL" clId="{FB23C2E4-D635-7B42-BD00-2BCF4A225F71}" dt="2024-04-09T10:35:56.524" v="4132" actId="20577"/>
        <pc:sldMkLst>
          <pc:docMk/>
          <pc:sldMk cId="3398396961" sldId="276"/>
        </pc:sldMkLst>
        <pc:spChg chg="del">
          <ac:chgData name="Merill Fernando (HE/HIM)" userId="365c7a02-0bbe-42d0-99af-678246709bc4" providerId="ADAL" clId="{FB23C2E4-D635-7B42-BD00-2BCF4A225F71}" dt="2024-04-08T18:52:31.491" v="8" actId="478"/>
          <ac:spMkLst>
            <pc:docMk/>
            <pc:sldMk cId="3398396961" sldId="276"/>
            <ac:spMk id="2" creationId="{84E7B23C-BC33-5218-8BEC-9049B6D03557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3" creationId="{5FE101E4-3AB6-A290-1B2E-98A23832F1B6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4" creationId="{5E58A9D1-AB04-DE37-FB9F-46B903896F4A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7" creationId="{64577F69-9660-1AC3-275C-9587C8A5E2F2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8" creationId="{699BF30A-8157-A428-8A56-63CC44819963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9" creationId="{62D68BDD-698A-E6A8-F1B5-70D3C309FF00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11" creationId="{C6561BC0-BE10-1AC5-14DA-5F9FCAFCE4FC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12" creationId="{C13B3207-D5A2-AC47-C56F-CB81B55F0459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13" creationId="{4FCC1A24-BE3A-58FA-6230-C3F752F33139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15" creationId="{53656F2D-4594-0903-DCFA-2B26022B0DE2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16" creationId="{CF186C66-6B8C-AE51-AD2C-C09980AC1156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17" creationId="{4543F59A-C48B-F3EB-7EA6-692D62BFF932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19" creationId="{56BA31BD-2E57-4307-AEB8-F741C219E721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20" creationId="{B21C9DE0-9887-0906-19E6-CD0DBA34D0FA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21" creationId="{FAD04AC2-90B0-9DE6-2CA6-F611A20472EA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23" creationId="{B50719BA-DFBF-8891-D284-529FB1F2DE8A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24" creationId="{D9A00F17-3419-BD55-C983-25FA676797BB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25" creationId="{704915A2-CE2C-E0F0-F615-8CA840B8ACBF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28" creationId="{9110377D-E2DC-152E-F9A8-1FB0E955BFC0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29" creationId="{EFA2F28B-9565-28F8-7D14-03D9B1586A2C}"/>
          </ac:spMkLst>
        </pc:spChg>
        <pc:spChg chg="mod">
          <ac:chgData name="Merill Fernando (HE/HIM)" userId="365c7a02-0bbe-42d0-99af-678246709bc4" providerId="ADAL" clId="{FB23C2E4-D635-7B42-BD00-2BCF4A225F71}" dt="2024-04-08T18:49:46.780" v="1"/>
          <ac:spMkLst>
            <pc:docMk/>
            <pc:sldMk cId="3398396961" sldId="276"/>
            <ac:spMk id="30" creationId="{9FE729DD-EA81-48E6-32F7-82E504E00A27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31" creationId="{753803E0-4290-DA54-574D-43711A7CC5E1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32" creationId="{0DDD232D-4D37-2E4B-91E4-ECADDAFB98F2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33" creationId="{485439FD-CDAD-6BD8-566E-16FED2694A81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34" creationId="{E5DD00F9-6443-A8EF-5989-D0A3AC56CF35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35" creationId="{FFB54B45-CA29-B70E-166F-29A067EE9B4D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36" creationId="{0D098D6B-27D9-3A9C-4151-C2B7C1850E45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37" creationId="{69C7B6B3-C8DE-AFD8-ADC7-2C2D3D6D32D0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38" creationId="{ADEDECDC-747D-C756-0792-4678707D1CFA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39" creationId="{E3E2EB67-E1C9-BFBA-A674-0CF0095F6410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40" creationId="{3A8EC67D-4C31-078A-ECAD-45963C253154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41" creationId="{761C7A96-2D5F-DD5F-3CB5-5E7710D1D649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42" creationId="{31D3FD53-9627-6DEA-AD60-E40356CCDF73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43" creationId="{B46B5ECC-59D3-7786-1697-D30CB99DBE99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44" creationId="{92471B09-71FD-8E58-9CD5-07D330D06818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45" creationId="{600558AF-22B5-A100-92D5-2114C18F1572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46" creationId="{F4543502-719A-0B89-B9AD-A97AD76F9C23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47" creationId="{41467144-591E-9E73-5FB0-C425E9DDA8F5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48" creationId="{00695869-C48D-6C87-7531-9D939AAC2202}"/>
          </ac:spMkLst>
        </pc:spChg>
        <pc:spChg chg="add del mod">
          <ac:chgData name="Merill Fernando (HE/HIM)" userId="365c7a02-0bbe-42d0-99af-678246709bc4" providerId="ADAL" clId="{FB23C2E4-D635-7B42-BD00-2BCF4A225F71}" dt="2024-04-08T18:50:03.235" v="5" actId="478"/>
          <ac:spMkLst>
            <pc:docMk/>
            <pc:sldMk cId="3398396961" sldId="276"/>
            <ac:spMk id="49" creationId="{C3001AE1-A5F0-47A7-64A8-71A8F6D5FB5B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50" creationId="{84F176A7-3243-F654-A159-1402132B968F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51" creationId="{FBD1F306-3705-2817-7838-A6CFE83BE350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54" creationId="{473E28D5-DB99-3BDA-B88D-85FF4799D1E7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55" creationId="{33B0D160-5549-0EF6-2DC0-89121D11AC3B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56" creationId="{9A5B433E-A603-4AD4-BE5C-C1EA6BCAC3AE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58" creationId="{9B7C54AC-D2AF-C3BA-4578-C2A26702DCF2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59" creationId="{1CF8B9B5-1500-7161-0CFD-F9AFC2134978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60" creationId="{9C0AF87C-9B19-2AD5-3B89-7AC8B3567E81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62" creationId="{5E13271F-035B-A88F-6EAC-4877BB58EA04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63" creationId="{8B80425D-F460-4C29-92DC-5BE760862E28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64" creationId="{EF0E7481-524A-2863-5C42-02A6F1C747C9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66" creationId="{6C1980EF-02D1-B7DB-3D1D-FEEECBA30719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67" creationId="{13F1DD64-A6A1-03E8-93E0-A8C1A5B86B19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68" creationId="{4DA9CE16-23A3-BBC6-CB4A-7DDB75C43CE7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70" creationId="{38964183-CC1E-B565-0A6F-DE4D50093546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71" creationId="{00D21508-AED3-CD0E-15A6-4FEF28A34ADA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72" creationId="{3386EBD9-1A84-06F3-B4D0-27A6600AB8BC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75" creationId="{A06F6D02-931F-A174-89E6-7AC2E2E35064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76" creationId="{1619EC86-E262-3EF7-D26A-B42EB0BB88B1}"/>
          </ac:spMkLst>
        </pc:spChg>
        <pc:spChg chg="mod">
          <ac:chgData name="Merill Fernando (HE/HIM)" userId="365c7a02-0bbe-42d0-99af-678246709bc4" providerId="ADAL" clId="{FB23C2E4-D635-7B42-BD00-2BCF4A225F71}" dt="2024-04-08T18:50:15.507" v="6"/>
          <ac:spMkLst>
            <pc:docMk/>
            <pc:sldMk cId="3398396961" sldId="276"/>
            <ac:spMk id="77" creationId="{4B2BF6E1-8FB5-9CA8-E10A-C149812FFB66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78" creationId="{A7BFE339-E958-D14C-D472-2ACCB92A8E9C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79" creationId="{1D5BC0BD-E9A2-D7F4-0986-965DB30A3C5B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80" creationId="{68117BE9-6D1D-5653-2BE0-9EC9C71296ED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81" creationId="{5968B6D8-CA37-D03D-C804-3B19F9A4CB84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82" creationId="{B1A43A6C-6BD9-0459-239E-6D92392CBF32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83" creationId="{6826FCDE-AAC3-FBFE-C04A-9DF1C6350902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84" creationId="{CB03F6CA-9910-FFD7-311A-A72699277C41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85" creationId="{07753B5B-D63E-C259-0E10-635C21210F34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86" creationId="{FE550595-E656-1C48-4579-04CEF4441370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87" creationId="{8713C876-8AD7-2DF2-8071-7047743D479E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88" creationId="{141109DD-2827-CF91-467C-CC7A4F9C4E76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89" creationId="{2B5881F9-FA2F-B44F-CE59-8A07A033F7EA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90" creationId="{9073ADC6-0695-3E15-F52D-500967BE70CD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91" creationId="{617225DC-192B-7BE9-A2ED-13764FC33013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92" creationId="{A0243454-D746-0676-22E7-024FAA2D3885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93" creationId="{A54B5DFE-33EA-D162-5A0E-E23A4194AD34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94" creationId="{A750D47A-C044-1A73-429B-0DF088E5CBB2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95" creationId="{C708CEBA-D9C9-1CF2-4EB0-446C27DB3606}"/>
          </ac:spMkLst>
        </pc:spChg>
        <pc:spChg chg="add del mod">
          <ac:chgData name="Merill Fernando (HE/HIM)" userId="365c7a02-0bbe-42d0-99af-678246709bc4" providerId="ADAL" clId="{FB23C2E4-D635-7B42-BD00-2BCF4A225F71}" dt="2024-04-08T18:50:25.668" v="7" actId="478"/>
          <ac:spMkLst>
            <pc:docMk/>
            <pc:sldMk cId="3398396961" sldId="276"/>
            <ac:spMk id="96" creationId="{B1E28ABA-5760-46E8-3259-261D2661D91A}"/>
          </ac:spMkLst>
        </pc:spChg>
        <pc:spChg chg="mod topLvl">
          <ac:chgData name="Merill Fernando (HE/HIM)" userId="365c7a02-0bbe-42d0-99af-678246709bc4" providerId="ADAL" clId="{FB23C2E4-D635-7B42-BD00-2BCF4A225F71}" dt="2024-04-08T18:56:50.746" v="70" actId="207"/>
          <ac:spMkLst>
            <pc:docMk/>
            <pc:sldMk cId="3398396961" sldId="276"/>
            <ac:spMk id="104" creationId="{885908AC-A57A-71B1-7BA0-AFBE4AA00E97}"/>
          </ac:spMkLst>
        </pc:spChg>
        <pc:spChg chg="add del">
          <ac:chgData name="Merill Fernando (HE/HIM)" userId="365c7a02-0bbe-42d0-99af-678246709bc4" providerId="ADAL" clId="{FB23C2E4-D635-7B42-BD00-2BCF4A225F71}" dt="2024-04-08T18:53:54.688" v="20" actId="26606"/>
          <ac:spMkLst>
            <pc:docMk/>
            <pc:sldMk cId="3398396961" sldId="276"/>
            <ac:spMk id="105" creationId="{42A4FC2C-047E-45A5-965D-8E1E3BF09BC6}"/>
          </ac:spMkLst>
        </pc:spChg>
        <pc:spChg chg="add mod">
          <ac:chgData name="Merill Fernando (HE/HIM)" userId="365c7a02-0bbe-42d0-99af-678246709bc4" providerId="ADAL" clId="{FB23C2E4-D635-7B42-BD00-2BCF4A225F71}" dt="2024-04-08T18:57:21.679" v="77" actId="14100"/>
          <ac:spMkLst>
            <pc:docMk/>
            <pc:sldMk cId="3398396961" sldId="276"/>
            <ac:spMk id="107" creationId="{DFC395D6-219D-6B4E-1974-A1426618ECB2}"/>
          </ac:spMkLst>
        </pc:spChg>
        <pc:spChg chg="mod">
          <ac:chgData name="Merill Fernando (HE/HIM)" userId="365c7a02-0bbe-42d0-99af-678246709bc4" providerId="ADAL" clId="{FB23C2E4-D635-7B42-BD00-2BCF4A225F71}" dt="2024-04-08T18:57:44.602" v="82" actId="1076"/>
          <ac:spMkLst>
            <pc:docMk/>
            <pc:sldMk cId="3398396961" sldId="276"/>
            <ac:spMk id="110" creationId="{CB03E6EC-11E9-CB82-809F-A77FA721B8C3}"/>
          </ac:spMkLst>
        </pc:spChg>
        <pc:spChg chg="mod">
          <ac:chgData name="Merill Fernando (HE/HIM)" userId="365c7a02-0bbe-42d0-99af-678246709bc4" providerId="ADAL" clId="{FB23C2E4-D635-7B42-BD00-2BCF4A225F71}" dt="2024-04-08T18:57:39.595" v="80"/>
          <ac:spMkLst>
            <pc:docMk/>
            <pc:sldMk cId="3398396961" sldId="276"/>
            <ac:spMk id="111" creationId="{D9270019-DD31-B64A-FAE9-06D9E8E1B7F1}"/>
          </ac:spMkLst>
        </pc:spChg>
        <pc:grpChg chg="add del mod">
          <ac:chgData name="Merill Fernando (HE/HIM)" userId="365c7a02-0bbe-42d0-99af-678246709bc4" providerId="ADAL" clId="{FB23C2E4-D635-7B42-BD00-2BCF4A225F71}" dt="2024-04-08T18:50:03.235" v="5" actId="478"/>
          <ac:grpSpMkLst>
            <pc:docMk/>
            <pc:sldMk cId="3398396961" sldId="276"/>
            <ac:grpSpMk id="5" creationId="{D103D04D-627E-F742-612C-36FB5DD65C58}"/>
          </ac:grpSpMkLst>
        </pc:grpChg>
        <pc:grpChg chg="mod">
          <ac:chgData name="Merill Fernando (HE/HIM)" userId="365c7a02-0bbe-42d0-99af-678246709bc4" providerId="ADAL" clId="{FB23C2E4-D635-7B42-BD00-2BCF4A225F71}" dt="2024-04-08T18:49:46.780" v="1"/>
          <ac:grpSpMkLst>
            <pc:docMk/>
            <pc:sldMk cId="3398396961" sldId="276"/>
            <ac:grpSpMk id="6" creationId="{6DE91FF2-3FF2-FD32-5AEA-7616068CD46B}"/>
          </ac:grpSpMkLst>
        </pc:grpChg>
        <pc:grpChg chg="add del mod">
          <ac:chgData name="Merill Fernando (HE/HIM)" userId="365c7a02-0bbe-42d0-99af-678246709bc4" providerId="ADAL" clId="{FB23C2E4-D635-7B42-BD00-2BCF4A225F71}" dt="2024-04-08T18:50:03.235" v="5" actId="478"/>
          <ac:grpSpMkLst>
            <pc:docMk/>
            <pc:sldMk cId="3398396961" sldId="276"/>
            <ac:grpSpMk id="10" creationId="{83DA9123-7BBA-60DB-016E-D5548D0323C0}"/>
          </ac:grpSpMkLst>
        </pc:grpChg>
        <pc:grpChg chg="add del mod">
          <ac:chgData name="Merill Fernando (HE/HIM)" userId="365c7a02-0bbe-42d0-99af-678246709bc4" providerId="ADAL" clId="{FB23C2E4-D635-7B42-BD00-2BCF4A225F71}" dt="2024-04-08T18:50:03.235" v="5" actId="478"/>
          <ac:grpSpMkLst>
            <pc:docMk/>
            <pc:sldMk cId="3398396961" sldId="276"/>
            <ac:grpSpMk id="14" creationId="{6409EC2E-D03B-092D-4397-D7811ABE065D}"/>
          </ac:grpSpMkLst>
        </pc:grpChg>
        <pc:grpChg chg="add del mod">
          <ac:chgData name="Merill Fernando (HE/HIM)" userId="365c7a02-0bbe-42d0-99af-678246709bc4" providerId="ADAL" clId="{FB23C2E4-D635-7B42-BD00-2BCF4A225F71}" dt="2024-04-08T18:50:03.235" v="5" actId="478"/>
          <ac:grpSpMkLst>
            <pc:docMk/>
            <pc:sldMk cId="3398396961" sldId="276"/>
            <ac:grpSpMk id="18" creationId="{11193090-C8CF-E7BC-C435-7110AA6E8081}"/>
          </ac:grpSpMkLst>
        </pc:grpChg>
        <pc:grpChg chg="add del mod">
          <ac:chgData name="Merill Fernando (HE/HIM)" userId="365c7a02-0bbe-42d0-99af-678246709bc4" providerId="ADAL" clId="{FB23C2E4-D635-7B42-BD00-2BCF4A225F71}" dt="2024-04-08T18:50:03.235" v="5" actId="478"/>
          <ac:grpSpMkLst>
            <pc:docMk/>
            <pc:sldMk cId="3398396961" sldId="276"/>
            <ac:grpSpMk id="22" creationId="{07AB07AE-BF41-2C20-57D5-2DC3696D1EE9}"/>
          </ac:grpSpMkLst>
        </pc:grpChg>
        <pc:grpChg chg="add del mod">
          <ac:chgData name="Merill Fernando (HE/HIM)" userId="365c7a02-0bbe-42d0-99af-678246709bc4" providerId="ADAL" clId="{FB23C2E4-D635-7B42-BD00-2BCF4A225F71}" dt="2024-04-08T18:50:03.235" v="5" actId="478"/>
          <ac:grpSpMkLst>
            <pc:docMk/>
            <pc:sldMk cId="3398396961" sldId="276"/>
            <ac:grpSpMk id="26" creationId="{D43E35B5-1622-19F3-F927-716E5EEFFC9E}"/>
          </ac:grpSpMkLst>
        </pc:grpChg>
        <pc:grpChg chg="mod">
          <ac:chgData name="Merill Fernando (HE/HIM)" userId="365c7a02-0bbe-42d0-99af-678246709bc4" providerId="ADAL" clId="{FB23C2E4-D635-7B42-BD00-2BCF4A225F71}" dt="2024-04-08T18:49:46.780" v="1"/>
          <ac:grpSpMkLst>
            <pc:docMk/>
            <pc:sldMk cId="3398396961" sldId="276"/>
            <ac:grpSpMk id="27" creationId="{E4831C26-F7D7-201D-F096-7ECE9BA9096D}"/>
          </ac:grpSpMkLst>
        </pc:grpChg>
        <pc:grpChg chg="add del mod">
          <ac:chgData name="Merill Fernando (HE/HIM)" userId="365c7a02-0bbe-42d0-99af-678246709bc4" providerId="ADAL" clId="{FB23C2E4-D635-7B42-BD00-2BCF4A225F71}" dt="2024-04-08T18:50:25.668" v="7" actId="478"/>
          <ac:grpSpMkLst>
            <pc:docMk/>
            <pc:sldMk cId="3398396961" sldId="276"/>
            <ac:grpSpMk id="52" creationId="{20AC59CE-69F1-6D82-8E7D-BBE2F66F7F11}"/>
          </ac:grpSpMkLst>
        </pc:grpChg>
        <pc:grpChg chg="mod">
          <ac:chgData name="Merill Fernando (HE/HIM)" userId="365c7a02-0bbe-42d0-99af-678246709bc4" providerId="ADAL" clId="{FB23C2E4-D635-7B42-BD00-2BCF4A225F71}" dt="2024-04-08T18:50:15.507" v="6"/>
          <ac:grpSpMkLst>
            <pc:docMk/>
            <pc:sldMk cId="3398396961" sldId="276"/>
            <ac:grpSpMk id="53" creationId="{90B3B66A-4E41-D4F3-EFEF-1ABE97FF2DC6}"/>
          </ac:grpSpMkLst>
        </pc:grpChg>
        <pc:grpChg chg="add del mod">
          <ac:chgData name="Merill Fernando (HE/HIM)" userId="365c7a02-0bbe-42d0-99af-678246709bc4" providerId="ADAL" clId="{FB23C2E4-D635-7B42-BD00-2BCF4A225F71}" dt="2024-04-08T18:50:25.668" v="7" actId="478"/>
          <ac:grpSpMkLst>
            <pc:docMk/>
            <pc:sldMk cId="3398396961" sldId="276"/>
            <ac:grpSpMk id="57" creationId="{78A722A0-3069-0D38-32F9-155605184286}"/>
          </ac:grpSpMkLst>
        </pc:grpChg>
        <pc:grpChg chg="add del mod">
          <ac:chgData name="Merill Fernando (HE/HIM)" userId="365c7a02-0bbe-42d0-99af-678246709bc4" providerId="ADAL" clId="{FB23C2E4-D635-7B42-BD00-2BCF4A225F71}" dt="2024-04-08T18:50:25.668" v="7" actId="478"/>
          <ac:grpSpMkLst>
            <pc:docMk/>
            <pc:sldMk cId="3398396961" sldId="276"/>
            <ac:grpSpMk id="61" creationId="{510822AA-F0ED-CEE3-EFAC-4718FB7CAF8A}"/>
          </ac:grpSpMkLst>
        </pc:grpChg>
        <pc:grpChg chg="add del mod">
          <ac:chgData name="Merill Fernando (HE/HIM)" userId="365c7a02-0bbe-42d0-99af-678246709bc4" providerId="ADAL" clId="{FB23C2E4-D635-7B42-BD00-2BCF4A225F71}" dt="2024-04-08T18:50:25.668" v="7" actId="478"/>
          <ac:grpSpMkLst>
            <pc:docMk/>
            <pc:sldMk cId="3398396961" sldId="276"/>
            <ac:grpSpMk id="65" creationId="{E28FECD9-4287-CAFB-D26A-AD29B247AD47}"/>
          </ac:grpSpMkLst>
        </pc:grpChg>
        <pc:grpChg chg="add del mod">
          <ac:chgData name="Merill Fernando (HE/HIM)" userId="365c7a02-0bbe-42d0-99af-678246709bc4" providerId="ADAL" clId="{FB23C2E4-D635-7B42-BD00-2BCF4A225F71}" dt="2024-04-08T18:50:25.668" v="7" actId="478"/>
          <ac:grpSpMkLst>
            <pc:docMk/>
            <pc:sldMk cId="3398396961" sldId="276"/>
            <ac:grpSpMk id="69" creationId="{BC849616-ECC8-6AFF-84B8-FCC5F6D78EBE}"/>
          </ac:grpSpMkLst>
        </pc:grpChg>
        <pc:grpChg chg="add del mod">
          <ac:chgData name="Merill Fernando (HE/HIM)" userId="365c7a02-0bbe-42d0-99af-678246709bc4" providerId="ADAL" clId="{FB23C2E4-D635-7B42-BD00-2BCF4A225F71}" dt="2024-04-08T18:50:25.668" v="7" actId="478"/>
          <ac:grpSpMkLst>
            <pc:docMk/>
            <pc:sldMk cId="3398396961" sldId="276"/>
            <ac:grpSpMk id="73" creationId="{2817B6DB-DAFA-B48C-F1E1-5A72445F1D69}"/>
          </ac:grpSpMkLst>
        </pc:grpChg>
        <pc:grpChg chg="mod">
          <ac:chgData name="Merill Fernando (HE/HIM)" userId="365c7a02-0bbe-42d0-99af-678246709bc4" providerId="ADAL" clId="{FB23C2E4-D635-7B42-BD00-2BCF4A225F71}" dt="2024-04-08T18:50:15.507" v="6"/>
          <ac:grpSpMkLst>
            <pc:docMk/>
            <pc:sldMk cId="3398396961" sldId="276"/>
            <ac:grpSpMk id="74" creationId="{D6873357-8114-4A62-A6C0-81A89E050F81}"/>
          </ac:grpSpMkLst>
        </pc:grpChg>
        <pc:grpChg chg="add del mod">
          <ac:chgData name="Merill Fernando (HE/HIM)" userId="365c7a02-0bbe-42d0-99af-678246709bc4" providerId="ADAL" clId="{FB23C2E4-D635-7B42-BD00-2BCF4A225F71}" dt="2024-04-08T18:55:08.670" v="33" actId="165"/>
          <ac:grpSpMkLst>
            <pc:docMk/>
            <pc:sldMk cId="3398396961" sldId="276"/>
            <ac:grpSpMk id="103" creationId="{2B184A2B-0C04-F6E5-169A-A1FEE2262CD6}"/>
          </ac:grpSpMkLst>
        </pc:grpChg>
        <pc:grpChg chg="add mod">
          <ac:chgData name="Merill Fernando (HE/HIM)" userId="365c7a02-0bbe-42d0-99af-678246709bc4" providerId="ADAL" clId="{FB23C2E4-D635-7B42-BD00-2BCF4A225F71}" dt="2024-04-08T18:57:38.414" v="79" actId="1076"/>
          <ac:grpSpMkLst>
            <pc:docMk/>
            <pc:sldMk cId="3398396961" sldId="276"/>
            <ac:grpSpMk id="108" creationId="{3A814986-46E0-3D20-203C-5B67F41ACE45}"/>
          </ac:grpSpMkLst>
        </pc:grpChg>
        <pc:grpChg chg="add mod">
          <ac:chgData name="Merill Fernando (HE/HIM)" userId="365c7a02-0bbe-42d0-99af-678246709bc4" providerId="ADAL" clId="{FB23C2E4-D635-7B42-BD00-2BCF4A225F71}" dt="2024-04-08T18:58:30.703" v="100" actId="1038"/>
          <ac:grpSpMkLst>
            <pc:docMk/>
            <pc:sldMk cId="3398396961" sldId="276"/>
            <ac:grpSpMk id="109" creationId="{F697759E-AEB8-648D-8F85-0CEF4B601E49}"/>
          </ac:grpSpMkLst>
        </pc:grpChg>
        <pc:picChg chg="add del mod">
          <ac:chgData name="Merill Fernando (HE/HIM)" userId="365c7a02-0bbe-42d0-99af-678246709bc4" providerId="ADAL" clId="{FB23C2E4-D635-7B42-BD00-2BCF4A225F71}" dt="2024-04-08T18:53:42.749" v="14" actId="478"/>
          <ac:picMkLst>
            <pc:docMk/>
            <pc:sldMk cId="3398396961" sldId="276"/>
            <ac:picMk id="98" creationId="{40F8E3B8-579E-D159-F62A-52AEA3231CBE}"/>
          </ac:picMkLst>
        </pc:picChg>
        <pc:picChg chg="add del mod">
          <ac:chgData name="Merill Fernando (HE/HIM)" userId="365c7a02-0bbe-42d0-99af-678246709bc4" providerId="ADAL" clId="{FB23C2E4-D635-7B42-BD00-2BCF4A225F71}" dt="2024-04-08T18:53:56.964" v="21" actId="478"/>
          <ac:picMkLst>
            <pc:docMk/>
            <pc:sldMk cId="3398396961" sldId="276"/>
            <ac:picMk id="100" creationId="{63267CC6-DA1A-DD56-C000-2D7EBB2B76A8}"/>
          </ac:picMkLst>
        </pc:picChg>
        <pc:picChg chg="add mod">
          <ac:chgData name="Merill Fernando (HE/HIM)" userId="365c7a02-0bbe-42d0-99af-678246709bc4" providerId="ADAL" clId="{FB23C2E4-D635-7B42-BD00-2BCF4A225F71}" dt="2024-04-08T18:58:20.171" v="88" actId="1076"/>
          <ac:picMkLst>
            <pc:docMk/>
            <pc:sldMk cId="3398396961" sldId="276"/>
            <ac:picMk id="102" creationId="{59C75C47-F45C-2AF0-75ED-BFE63210303D}"/>
          </ac:picMkLst>
        </pc:picChg>
        <pc:picChg chg="mod topLvl">
          <ac:chgData name="Merill Fernando (HE/HIM)" userId="365c7a02-0bbe-42d0-99af-678246709bc4" providerId="ADAL" clId="{FB23C2E4-D635-7B42-BD00-2BCF4A225F71}" dt="2024-04-08T18:57:14.813" v="76" actId="1076"/>
          <ac:picMkLst>
            <pc:docMk/>
            <pc:sldMk cId="3398396961" sldId="276"/>
            <ac:picMk id="106" creationId="{8E186A5A-74F0-DB51-DFAE-BA2F11B666C1}"/>
          </ac:picMkLst>
        </pc:picChg>
        <pc:picChg chg="mod">
          <ac:chgData name="Merill Fernando (HE/HIM)" userId="365c7a02-0bbe-42d0-99af-678246709bc4" providerId="ADAL" clId="{FB23C2E4-D635-7B42-BD00-2BCF4A225F71}" dt="2024-04-08T18:57:39.595" v="80"/>
          <ac:picMkLst>
            <pc:docMk/>
            <pc:sldMk cId="3398396961" sldId="276"/>
            <ac:picMk id="112" creationId="{88F2B685-B80C-C95F-5E5C-69CE9D6DE1A7}"/>
          </ac:picMkLst>
        </pc:picChg>
      </pc:sldChg>
      <pc:sldChg chg="add del ord">
        <pc:chgData name="Merill Fernando (HE/HIM)" userId="365c7a02-0bbe-42d0-99af-678246709bc4" providerId="ADAL" clId="{FB23C2E4-D635-7B42-BD00-2BCF4A225F71}" dt="2024-04-08T20:33:40.340" v="831" actId="2696"/>
        <pc:sldMkLst>
          <pc:docMk/>
          <pc:sldMk cId="2984706554" sldId="277"/>
        </pc:sldMkLst>
      </pc:sldChg>
      <pc:sldChg chg="addSp delSp modSp add mod ord">
        <pc:chgData name="Merill Fernando (HE/HIM)" userId="365c7a02-0bbe-42d0-99af-678246709bc4" providerId="ADAL" clId="{FB23C2E4-D635-7B42-BD00-2BCF4A225F71}" dt="2024-04-09T10:33:30.168" v="4047" actId="1076"/>
        <pc:sldMkLst>
          <pc:docMk/>
          <pc:sldMk cId="1521764608" sldId="278"/>
        </pc:sldMkLst>
        <pc:spChg chg="add mod">
          <ac:chgData name="Merill Fernando (HE/HIM)" userId="365c7a02-0bbe-42d0-99af-678246709bc4" providerId="ADAL" clId="{FB23C2E4-D635-7B42-BD00-2BCF4A225F71}" dt="2024-04-09T10:33:30.168" v="4047" actId="1076"/>
          <ac:spMkLst>
            <pc:docMk/>
            <pc:sldMk cId="1521764608" sldId="278"/>
            <ac:spMk id="5" creationId="{A87B2CCC-48C7-73B9-DDE9-6F17472770BF}"/>
          </ac:spMkLst>
        </pc:spChg>
        <pc:picChg chg="del">
          <ac:chgData name="Merill Fernando (HE/HIM)" userId="365c7a02-0bbe-42d0-99af-678246709bc4" providerId="ADAL" clId="{FB23C2E4-D635-7B42-BD00-2BCF4A225F71}" dt="2024-04-09T10:32:29.984" v="3994" actId="478"/>
          <ac:picMkLst>
            <pc:docMk/>
            <pc:sldMk cId="1521764608" sldId="278"/>
            <ac:picMk id="2" creationId="{A7003F0F-343F-7CA1-984B-6411CFBD1297}"/>
          </ac:picMkLst>
        </pc:picChg>
        <pc:picChg chg="add mod">
          <ac:chgData name="Merill Fernando (HE/HIM)" userId="365c7a02-0bbe-42d0-99af-678246709bc4" providerId="ADAL" clId="{FB23C2E4-D635-7B42-BD00-2BCF4A225F71}" dt="2024-04-09T10:33:26.401" v="4046" actId="1076"/>
          <ac:picMkLst>
            <pc:docMk/>
            <pc:sldMk cId="1521764608" sldId="278"/>
            <ac:picMk id="4" creationId="{D44F62A2-A2B1-5F92-BA8D-AEBEBBE69B19}"/>
          </ac:picMkLst>
        </pc:picChg>
      </pc:sldChg>
      <pc:sldChg chg="addSp delSp modSp new del mod modNotesTx">
        <pc:chgData name="Merill Fernando (HE/HIM)" userId="365c7a02-0bbe-42d0-99af-678246709bc4" providerId="ADAL" clId="{FB23C2E4-D635-7B42-BD00-2BCF4A225F71}" dt="2024-04-08T19:22:10.324" v="558" actId="2696"/>
        <pc:sldMkLst>
          <pc:docMk/>
          <pc:sldMk cId="223670996" sldId="279"/>
        </pc:sldMkLst>
        <pc:spChg chg="mod">
          <ac:chgData name="Merill Fernando (HE/HIM)" userId="365c7a02-0bbe-42d0-99af-678246709bc4" providerId="ADAL" clId="{FB23C2E4-D635-7B42-BD00-2BCF4A225F71}" dt="2024-04-08T19:09:22.118" v="212" actId="20577"/>
          <ac:spMkLst>
            <pc:docMk/>
            <pc:sldMk cId="223670996" sldId="279"/>
            <ac:spMk id="2" creationId="{F25CAFBD-CF09-A692-09E6-8B9CED4F284B}"/>
          </ac:spMkLst>
        </pc:spChg>
        <pc:spChg chg="add del mod">
          <ac:chgData name="Merill Fernando (HE/HIM)" userId="365c7a02-0bbe-42d0-99af-678246709bc4" providerId="ADAL" clId="{FB23C2E4-D635-7B42-BD00-2BCF4A225F71}" dt="2024-04-08T19:13:16.547" v="313"/>
          <ac:spMkLst>
            <pc:docMk/>
            <pc:sldMk cId="223670996" sldId="279"/>
            <ac:spMk id="5" creationId="{7C5B1F6B-75FA-7265-CE58-74D40501B4E7}"/>
          </ac:spMkLst>
        </pc:spChg>
        <pc:spChg chg="add mod">
          <ac:chgData name="Merill Fernando (HE/HIM)" userId="365c7a02-0bbe-42d0-99af-678246709bc4" providerId="ADAL" clId="{FB23C2E4-D635-7B42-BD00-2BCF4A225F71}" dt="2024-04-08T19:16:56.165" v="479" actId="1076"/>
          <ac:spMkLst>
            <pc:docMk/>
            <pc:sldMk cId="223670996" sldId="279"/>
            <ac:spMk id="6" creationId="{80FCDC9F-C2AE-2141-54C1-1D803F87634D}"/>
          </ac:spMkLst>
        </pc:spChg>
        <pc:picChg chg="add del mod">
          <ac:chgData name="Merill Fernando (HE/HIM)" userId="365c7a02-0bbe-42d0-99af-678246709bc4" providerId="ADAL" clId="{FB23C2E4-D635-7B42-BD00-2BCF4A225F71}" dt="2024-04-08T19:09:15.944" v="192" actId="478"/>
          <ac:picMkLst>
            <pc:docMk/>
            <pc:sldMk cId="223670996" sldId="279"/>
            <ac:picMk id="4" creationId="{16F0598B-97BC-7FA8-030E-CA971B761AC5}"/>
          </ac:picMkLst>
        </pc:picChg>
      </pc:sldChg>
      <pc:sldChg chg="modSp new mod">
        <pc:chgData name="Merill Fernando (HE/HIM)" userId="365c7a02-0bbe-42d0-99af-678246709bc4" providerId="ADAL" clId="{FB23C2E4-D635-7B42-BD00-2BCF4A225F71}" dt="2024-04-08T19:04:20.533" v="186" actId="20577"/>
        <pc:sldMkLst>
          <pc:docMk/>
          <pc:sldMk cId="1907666732" sldId="280"/>
        </pc:sldMkLst>
        <pc:spChg chg="mod">
          <ac:chgData name="Merill Fernando (HE/HIM)" userId="365c7a02-0bbe-42d0-99af-678246709bc4" providerId="ADAL" clId="{FB23C2E4-D635-7B42-BD00-2BCF4A225F71}" dt="2024-04-08T19:04:13.732" v="171" actId="20577"/>
          <ac:spMkLst>
            <pc:docMk/>
            <pc:sldMk cId="1907666732" sldId="280"/>
            <ac:spMk id="2" creationId="{74C8DE8E-6335-B0BD-ED2A-7DDBD22F8FF0}"/>
          </ac:spMkLst>
        </pc:spChg>
        <pc:spChg chg="mod">
          <ac:chgData name="Merill Fernando (HE/HIM)" userId="365c7a02-0bbe-42d0-99af-678246709bc4" providerId="ADAL" clId="{FB23C2E4-D635-7B42-BD00-2BCF4A225F71}" dt="2024-04-08T19:04:20.533" v="186" actId="20577"/>
          <ac:spMkLst>
            <pc:docMk/>
            <pc:sldMk cId="1907666732" sldId="280"/>
            <ac:spMk id="3" creationId="{A98C94E1-1043-1076-F709-BA39A42A18FD}"/>
          </ac:spMkLst>
        </pc:spChg>
      </pc:sldChg>
      <pc:sldChg chg="addSp delSp modSp new mod ord modAnim">
        <pc:chgData name="Merill Fernando (HE/HIM)" userId="365c7a02-0bbe-42d0-99af-678246709bc4" providerId="ADAL" clId="{FB23C2E4-D635-7B42-BD00-2BCF4A225F71}" dt="2024-04-08T23:30:42.265" v="2449" actId="20578"/>
        <pc:sldMkLst>
          <pc:docMk/>
          <pc:sldMk cId="1950645906" sldId="281"/>
        </pc:sldMkLst>
        <pc:spChg chg="del">
          <ac:chgData name="Merill Fernando (HE/HIM)" userId="365c7a02-0bbe-42d0-99af-678246709bc4" providerId="ADAL" clId="{FB23C2E4-D635-7B42-BD00-2BCF4A225F71}" dt="2024-04-08T19:04:39.705" v="188" actId="478"/>
          <ac:spMkLst>
            <pc:docMk/>
            <pc:sldMk cId="1950645906" sldId="281"/>
            <ac:spMk id="2" creationId="{0C215ED6-98FF-479E-DBF3-7DA815F46B74}"/>
          </ac:spMkLst>
        </pc:spChg>
        <pc:spChg chg="del">
          <ac:chgData name="Merill Fernando (HE/HIM)" userId="365c7a02-0bbe-42d0-99af-678246709bc4" providerId="ADAL" clId="{FB23C2E4-D635-7B42-BD00-2BCF4A225F71}" dt="2024-04-08T19:04:41.743" v="189" actId="478"/>
          <ac:spMkLst>
            <pc:docMk/>
            <pc:sldMk cId="1950645906" sldId="281"/>
            <ac:spMk id="3" creationId="{52639DAD-87B7-A220-5D30-1782B7505E58}"/>
          </ac:spMkLst>
        </pc:spChg>
        <pc:picChg chg="add mod">
          <ac:chgData name="Merill Fernando (HE/HIM)" userId="365c7a02-0bbe-42d0-99af-678246709bc4" providerId="ADAL" clId="{FB23C2E4-D635-7B42-BD00-2BCF4A225F71}" dt="2024-04-08T19:08:42.521" v="190"/>
          <ac:picMkLst>
            <pc:docMk/>
            <pc:sldMk cId="1950645906" sldId="281"/>
            <ac:picMk id="4" creationId="{ACB33FD6-C579-27AD-3445-CE7F07DB2740}"/>
          </ac:picMkLst>
        </pc:picChg>
      </pc:sldChg>
      <pc:sldChg chg="add ord">
        <pc:chgData name="Merill Fernando (HE/HIM)" userId="365c7a02-0bbe-42d0-99af-678246709bc4" providerId="ADAL" clId="{FB23C2E4-D635-7B42-BD00-2BCF4A225F71}" dt="2024-04-10T20:27:15.736" v="4351" actId="20578"/>
        <pc:sldMkLst>
          <pc:docMk/>
          <pc:sldMk cId="781050874" sldId="282"/>
        </pc:sldMkLst>
      </pc:sldChg>
      <pc:sldChg chg="addSp delSp modSp add mod modNotesTx">
        <pc:chgData name="Merill Fernando (HE/HIM)" userId="365c7a02-0bbe-42d0-99af-678246709bc4" providerId="ADAL" clId="{FB23C2E4-D635-7B42-BD00-2BCF4A225F71}" dt="2024-04-08T23:28:22.162" v="2442" actId="20577"/>
        <pc:sldMkLst>
          <pc:docMk/>
          <pc:sldMk cId="1182861257" sldId="283"/>
        </pc:sldMkLst>
        <pc:spChg chg="add del mod">
          <ac:chgData name="Merill Fernando (HE/HIM)" userId="365c7a02-0bbe-42d0-99af-678246709bc4" providerId="ADAL" clId="{FB23C2E4-D635-7B42-BD00-2BCF4A225F71}" dt="2024-04-08T23:22:30.464" v="1627" actId="478"/>
          <ac:spMkLst>
            <pc:docMk/>
            <pc:sldMk cId="1182861257" sldId="283"/>
            <ac:spMk id="2" creationId="{3EF0E4BE-0115-4124-5E7E-2B9263D21452}"/>
          </ac:spMkLst>
        </pc:spChg>
        <pc:spChg chg="add mod">
          <ac:chgData name="Merill Fernando (HE/HIM)" userId="365c7a02-0bbe-42d0-99af-678246709bc4" providerId="ADAL" clId="{FB23C2E4-D635-7B42-BD00-2BCF4A225F71}" dt="2024-04-08T23:23:34.125" v="1640" actId="167"/>
          <ac:spMkLst>
            <pc:docMk/>
            <pc:sldMk cId="1182861257" sldId="283"/>
            <ac:spMk id="3" creationId="{18C6DF21-7411-CA93-EB27-4C3628EE6DF8}"/>
          </ac:spMkLst>
        </pc:spChg>
        <pc:spChg chg="del mod">
          <ac:chgData name="Merill Fernando (HE/HIM)" userId="365c7a02-0bbe-42d0-99af-678246709bc4" providerId="ADAL" clId="{FB23C2E4-D635-7B42-BD00-2BCF4A225F71}" dt="2024-04-08T23:22:44.272" v="1631" actId="478"/>
          <ac:spMkLst>
            <pc:docMk/>
            <pc:sldMk cId="1182861257" sldId="283"/>
            <ac:spMk id="9" creationId="{64AF8CA2-2227-E7B7-BEF5-6900D94BEC35}"/>
          </ac:spMkLst>
        </pc:spChg>
        <pc:spChg chg="del">
          <ac:chgData name="Merill Fernando (HE/HIM)" userId="365c7a02-0bbe-42d0-99af-678246709bc4" providerId="ADAL" clId="{FB23C2E4-D635-7B42-BD00-2BCF4A225F71}" dt="2024-04-08T19:10:31.200" v="215" actId="478"/>
          <ac:spMkLst>
            <pc:docMk/>
            <pc:sldMk cId="1182861257" sldId="283"/>
            <ac:spMk id="10" creationId="{0B7ABDE4-70C9-4424-7A31-FB95CB5BD593}"/>
          </ac:spMkLst>
        </pc:spChg>
        <pc:picChg chg="add del mod">
          <ac:chgData name="Merill Fernando (HE/HIM)" userId="365c7a02-0bbe-42d0-99af-678246709bc4" providerId="ADAL" clId="{FB23C2E4-D635-7B42-BD00-2BCF4A225F71}" dt="2024-04-08T23:24:52.029" v="1647" actId="478"/>
          <ac:picMkLst>
            <pc:docMk/>
            <pc:sldMk cId="1182861257" sldId="283"/>
            <ac:picMk id="2050" creationId="{6B53E595-E727-41BE-8ED3-0B97CC365099}"/>
          </ac:picMkLst>
        </pc:picChg>
        <pc:picChg chg="add">
          <ac:chgData name="Merill Fernando (HE/HIM)" userId="365c7a02-0bbe-42d0-99af-678246709bc4" providerId="ADAL" clId="{FB23C2E4-D635-7B42-BD00-2BCF4A225F71}" dt="2024-04-08T23:24:53.646" v="1648"/>
          <ac:picMkLst>
            <pc:docMk/>
            <pc:sldMk cId="1182861257" sldId="283"/>
            <ac:picMk id="2052" creationId="{5B8F5719-7DBC-6059-0505-86B0DAB4555D}"/>
          </ac:picMkLst>
        </pc:picChg>
      </pc:sldChg>
      <pc:sldChg chg="modSp add del mod">
        <pc:chgData name="Merill Fernando (HE/HIM)" userId="365c7a02-0bbe-42d0-99af-678246709bc4" providerId="ADAL" clId="{FB23C2E4-D635-7B42-BD00-2BCF4A225F71}" dt="2024-04-08T19:20:58.073" v="480" actId="2696"/>
        <pc:sldMkLst>
          <pc:docMk/>
          <pc:sldMk cId="1840385014" sldId="284"/>
        </pc:sldMkLst>
        <pc:spChg chg="mod">
          <ac:chgData name="Merill Fernando (HE/HIM)" userId="365c7a02-0bbe-42d0-99af-678246709bc4" providerId="ADAL" clId="{FB23C2E4-D635-7B42-BD00-2BCF4A225F71}" dt="2024-04-08T19:12:51.269" v="309" actId="20577"/>
          <ac:spMkLst>
            <pc:docMk/>
            <pc:sldMk cId="1840385014" sldId="284"/>
            <ac:spMk id="2" creationId="{F25CAFBD-CF09-A692-09E6-8B9CED4F284B}"/>
          </ac:spMkLst>
        </pc:spChg>
      </pc:sldChg>
      <pc:sldChg chg="modSp add del mod">
        <pc:chgData name="Merill Fernando (HE/HIM)" userId="365c7a02-0bbe-42d0-99af-678246709bc4" providerId="ADAL" clId="{FB23C2E4-D635-7B42-BD00-2BCF4A225F71}" dt="2024-04-08T19:20:59.780" v="481" actId="2696"/>
        <pc:sldMkLst>
          <pc:docMk/>
          <pc:sldMk cId="1223759109" sldId="285"/>
        </pc:sldMkLst>
        <pc:spChg chg="mod">
          <ac:chgData name="Merill Fernando (HE/HIM)" userId="365c7a02-0bbe-42d0-99af-678246709bc4" providerId="ADAL" clId="{FB23C2E4-D635-7B42-BD00-2BCF4A225F71}" dt="2024-04-08T19:15:41.402" v="394" actId="20577"/>
          <ac:spMkLst>
            <pc:docMk/>
            <pc:sldMk cId="1223759109" sldId="285"/>
            <ac:spMk id="2" creationId="{F25CAFBD-CF09-A692-09E6-8B9CED4F284B}"/>
          </ac:spMkLst>
        </pc:spChg>
      </pc:sldChg>
      <pc:sldChg chg="addSp delSp modSp add mod">
        <pc:chgData name="Merill Fernando (HE/HIM)" userId="365c7a02-0bbe-42d0-99af-678246709bc4" providerId="ADAL" clId="{FB23C2E4-D635-7B42-BD00-2BCF4A225F71}" dt="2024-04-10T07:01:29.470" v="4242" actId="1076"/>
        <pc:sldMkLst>
          <pc:docMk/>
          <pc:sldMk cId="3106978286" sldId="286"/>
        </pc:sldMkLst>
        <pc:spChg chg="mod">
          <ac:chgData name="Merill Fernando (HE/HIM)" userId="365c7a02-0bbe-42d0-99af-678246709bc4" providerId="ADAL" clId="{FB23C2E4-D635-7B42-BD00-2BCF4A225F71}" dt="2024-04-08T19:24:01.635" v="740" actId="20577"/>
          <ac:spMkLst>
            <pc:docMk/>
            <pc:sldMk cId="3106978286" sldId="286"/>
            <ac:spMk id="2" creationId="{F25CAFBD-CF09-A692-09E6-8B9CED4F284B}"/>
          </ac:spMkLst>
        </pc:spChg>
        <pc:picChg chg="add del mod">
          <ac:chgData name="Merill Fernando (HE/HIM)" userId="365c7a02-0bbe-42d0-99af-678246709bc4" providerId="ADAL" clId="{FB23C2E4-D635-7B42-BD00-2BCF4A225F71}" dt="2024-04-10T07:01:10.019" v="4239" actId="478"/>
          <ac:picMkLst>
            <pc:docMk/>
            <pc:sldMk cId="3106978286" sldId="286"/>
            <ac:picMk id="4098" creationId="{3515E8F9-07C2-D38A-A307-5653CB4CF5C5}"/>
          </ac:picMkLst>
        </pc:picChg>
        <pc:picChg chg="add mod">
          <ac:chgData name="Merill Fernando (HE/HIM)" userId="365c7a02-0bbe-42d0-99af-678246709bc4" providerId="ADAL" clId="{FB23C2E4-D635-7B42-BD00-2BCF4A225F71}" dt="2024-04-10T07:01:29.470" v="4242" actId="1076"/>
          <ac:picMkLst>
            <pc:docMk/>
            <pc:sldMk cId="3106978286" sldId="286"/>
            <ac:picMk id="4100" creationId="{A00950E6-90F8-481D-1472-44597B726068}"/>
          </ac:picMkLst>
        </pc:picChg>
      </pc:sldChg>
      <pc:sldChg chg="add">
        <pc:chgData name="Merill Fernando (HE/HIM)" userId="365c7a02-0bbe-42d0-99af-678246709bc4" providerId="ADAL" clId="{FB23C2E4-D635-7B42-BD00-2BCF4A225F71}" dt="2024-04-08T19:22:08.303" v="557" actId="2890"/>
        <pc:sldMkLst>
          <pc:docMk/>
          <pc:sldMk cId="3118182028" sldId="287"/>
        </pc:sldMkLst>
      </pc:sldChg>
      <pc:sldChg chg="modSp add del mod ord">
        <pc:chgData name="Merill Fernando (HE/HIM)" userId="365c7a02-0bbe-42d0-99af-678246709bc4" providerId="ADAL" clId="{FB23C2E4-D635-7B42-BD00-2BCF4A225F71}" dt="2024-04-10T07:03:47.637" v="4243" actId="2696"/>
        <pc:sldMkLst>
          <pc:docMk/>
          <pc:sldMk cId="2714751778" sldId="288"/>
        </pc:sldMkLst>
        <pc:spChg chg="mod">
          <ac:chgData name="Merill Fernando (HE/HIM)" userId="365c7a02-0bbe-42d0-99af-678246709bc4" providerId="ADAL" clId="{FB23C2E4-D635-7B42-BD00-2BCF4A225F71}" dt="2024-04-08T19:22:33.621" v="584" actId="20577"/>
          <ac:spMkLst>
            <pc:docMk/>
            <pc:sldMk cId="2714751778" sldId="288"/>
            <ac:spMk id="2" creationId="{F25CAFBD-CF09-A692-09E6-8B9CED4F284B}"/>
          </ac:spMkLst>
        </pc:spChg>
        <pc:spChg chg="mod">
          <ac:chgData name="Merill Fernando (HE/HIM)" userId="365c7a02-0bbe-42d0-99af-678246709bc4" providerId="ADAL" clId="{FB23C2E4-D635-7B42-BD00-2BCF4A225F71}" dt="2024-04-08T19:22:53.192" v="626" actId="20577"/>
          <ac:spMkLst>
            <pc:docMk/>
            <pc:sldMk cId="2714751778" sldId="288"/>
            <ac:spMk id="6" creationId="{80FCDC9F-C2AE-2141-54C1-1D803F87634D}"/>
          </ac:spMkLst>
        </pc:spChg>
      </pc:sldChg>
      <pc:sldChg chg="addSp delSp modSp add mod setBg modNotesTx">
        <pc:chgData name="Merill Fernando (HE/HIM)" userId="365c7a02-0bbe-42d0-99af-678246709bc4" providerId="ADAL" clId="{FB23C2E4-D635-7B42-BD00-2BCF4A225F71}" dt="2024-04-08T19:26:25.563" v="824" actId="14100"/>
        <pc:sldMkLst>
          <pc:docMk/>
          <pc:sldMk cId="2680935710" sldId="289"/>
        </pc:sldMkLst>
        <pc:spChg chg="mod">
          <ac:chgData name="Merill Fernando (HE/HIM)" userId="365c7a02-0bbe-42d0-99af-678246709bc4" providerId="ADAL" clId="{FB23C2E4-D635-7B42-BD00-2BCF4A225F71}" dt="2024-04-08T19:25:22.017" v="779" actId="20577"/>
          <ac:spMkLst>
            <pc:docMk/>
            <pc:sldMk cId="2680935710" sldId="289"/>
            <ac:spMk id="2" creationId="{F25CAFBD-CF09-A692-09E6-8B9CED4F284B}"/>
          </ac:spMkLst>
        </pc:spChg>
        <pc:spChg chg="del mod ord">
          <ac:chgData name="Merill Fernando (HE/HIM)" userId="365c7a02-0bbe-42d0-99af-678246709bc4" providerId="ADAL" clId="{FB23C2E4-D635-7B42-BD00-2BCF4A225F71}" dt="2024-04-08T19:25:06.981" v="752"/>
          <ac:spMkLst>
            <pc:docMk/>
            <pc:sldMk cId="2680935710" sldId="289"/>
            <ac:spMk id="6" creationId="{80FCDC9F-C2AE-2141-54C1-1D803F87634D}"/>
          </ac:spMkLst>
        </pc:spChg>
        <pc:spChg chg="add">
          <ac:chgData name="Merill Fernando (HE/HIM)" userId="365c7a02-0bbe-42d0-99af-678246709bc4" providerId="ADAL" clId="{FB23C2E4-D635-7B42-BD00-2BCF4A225F71}" dt="2024-04-08T19:24:57.132" v="748" actId="26606"/>
          <ac:spMkLst>
            <pc:docMk/>
            <pc:sldMk cId="2680935710" sldId="289"/>
            <ac:spMk id="11" creationId="{D4771268-CB57-404A-9271-370EB28F6090}"/>
          </ac:spMkLst>
        </pc:spChg>
        <pc:picChg chg="add del mod">
          <ac:chgData name="Merill Fernando (HE/HIM)" userId="365c7a02-0bbe-42d0-99af-678246709bc4" providerId="ADAL" clId="{FB23C2E4-D635-7B42-BD00-2BCF4A225F71}" dt="2024-04-08T19:25:36.582" v="816" actId="478"/>
          <ac:picMkLst>
            <pc:docMk/>
            <pc:sldMk cId="2680935710" sldId="289"/>
            <ac:picMk id="4" creationId="{055459DD-6413-3661-36F4-4F1ED5A402A7}"/>
          </ac:picMkLst>
        </pc:picChg>
        <pc:picChg chg="add mod">
          <ac:chgData name="Merill Fernando (HE/HIM)" userId="365c7a02-0bbe-42d0-99af-678246709bc4" providerId="ADAL" clId="{FB23C2E4-D635-7B42-BD00-2BCF4A225F71}" dt="2024-04-08T19:26:25.563" v="824" actId="14100"/>
          <ac:picMkLst>
            <pc:docMk/>
            <pc:sldMk cId="2680935710" sldId="289"/>
            <ac:picMk id="7" creationId="{800EBA53-1701-A479-2841-6D492168B0D8}"/>
          </ac:picMkLst>
        </pc:picChg>
      </pc:sldChg>
      <pc:sldChg chg="add ord">
        <pc:chgData name="Merill Fernando (HE/HIM)" userId="365c7a02-0bbe-42d0-99af-678246709bc4" providerId="ADAL" clId="{FB23C2E4-D635-7B42-BD00-2BCF4A225F71}" dt="2024-04-08T19:25:32.029" v="815" actId="20578"/>
        <pc:sldMkLst>
          <pc:docMk/>
          <pc:sldMk cId="810142175" sldId="290"/>
        </pc:sldMkLst>
      </pc:sldChg>
      <pc:sldChg chg="modSp add mod ord">
        <pc:chgData name="Merill Fernando (HE/HIM)" userId="365c7a02-0bbe-42d0-99af-678246709bc4" providerId="ADAL" clId="{FB23C2E4-D635-7B42-BD00-2BCF4A225F71}" dt="2024-04-08T21:14:30.981" v="1457" actId="20577"/>
        <pc:sldMkLst>
          <pc:docMk/>
          <pc:sldMk cId="4117548470" sldId="291"/>
        </pc:sldMkLst>
        <pc:spChg chg="mod">
          <ac:chgData name="Merill Fernando (HE/HIM)" userId="365c7a02-0bbe-42d0-99af-678246709bc4" providerId="ADAL" clId="{FB23C2E4-D635-7B42-BD00-2BCF4A225F71}" dt="2024-04-08T21:11:57.485" v="1093" actId="20577"/>
          <ac:spMkLst>
            <pc:docMk/>
            <pc:sldMk cId="4117548470" sldId="291"/>
            <ac:spMk id="2" creationId="{F25CAFBD-CF09-A692-09E6-8B9CED4F284B}"/>
          </ac:spMkLst>
        </pc:spChg>
        <pc:spChg chg="mod">
          <ac:chgData name="Merill Fernando (HE/HIM)" userId="365c7a02-0bbe-42d0-99af-678246709bc4" providerId="ADAL" clId="{FB23C2E4-D635-7B42-BD00-2BCF4A225F71}" dt="2024-04-08T21:14:30.981" v="1457" actId="20577"/>
          <ac:spMkLst>
            <pc:docMk/>
            <pc:sldMk cId="4117548470" sldId="291"/>
            <ac:spMk id="6" creationId="{80FCDC9F-C2AE-2141-54C1-1D803F87634D}"/>
          </ac:spMkLst>
        </pc:spChg>
      </pc:sldChg>
      <pc:sldChg chg="addSp delSp modSp add mod modNotesTx">
        <pc:chgData name="Merill Fernando (HE/HIM)" userId="365c7a02-0bbe-42d0-99af-678246709bc4" providerId="ADAL" clId="{FB23C2E4-D635-7B42-BD00-2BCF4A225F71}" dt="2024-04-08T23:14:24.745" v="1468" actId="20577"/>
        <pc:sldMkLst>
          <pc:docMk/>
          <pc:sldMk cId="3266705068" sldId="292"/>
        </pc:sldMkLst>
        <pc:picChg chg="del mod">
          <ac:chgData name="Merill Fernando (HE/HIM)" userId="365c7a02-0bbe-42d0-99af-678246709bc4" providerId="ADAL" clId="{FB23C2E4-D635-7B42-BD00-2BCF4A225F71}" dt="2024-04-08T23:14:06.921" v="1460" actId="478"/>
          <ac:picMkLst>
            <pc:docMk/>
            <pc:sldMk cId="3266705068" sldId="292"/>
            <ac:picMk id="2" creationId="{A7003F0F-343F-7CA1-984B-6411CFBD1297}"/>
          </ac:picMkLst>
        </pc:picChg>
        <pc:picChg chg="add mod">
          <ac:chgData name="Merill Fernando (HE/HIM)" userId="365c7a02-0bbe-42d0-99af-678246709bc4" providerId="ADAL" clId="{FB23C2E4-D635-7B42-BD00-2BCF4A225F71}" dt="2024-04-08T23:14:16.159" v="1463" actId="14100"/>
          <ac:picMkLst>
            <pc:docMk/>
            <pc:sldMk cId="3266705068" sldId="292"/>
            <ac:picMk id="1026" creationId="{C9222249-DD08-E388-6FFA-9B073364640A}"/>
          </ac:picMkLst>
        </pc:picChg>
      </pc:sldChg>
      <pc:sldChg chg="delSp modSp add mod ord">
        <pc:chgData name="Merill Fernando (HE/HIM)" userId="365c7a02-0bbe-42d0-99af-678246709bc4" providerId="ADAL" clId="{FB23C2E4-D635-7B42-BD00-2BCF4A225F71}" dt="2024-04-08T23:15:45.594" v="1603" actId="20577"/>
        <pc:sldMkLst>
          <pc:docMk/>
          <pc:sldMk cId="858571205" sldId="293"/>
        </pc:sldMkLst>
        <pc:spChg chg="mod">
          <ac:chgData name="Merill Fernando (HE/HIM)" userId="365c7a02-0bbe-42d0-99af-678246709bc4" providerId="ADAL" clId="{FB23C2E4-D635-7B42-BD00-2BCF4A225F71}" dt="2024-04-08T23:15:45.594" v="1603" actId="20577"/>
          <ac:spMkLst>
            <pc:docMk/>
            <pc:sldMk cId="858571205" sldId="293"/>
            <ac:spMk id="2" creationId="{74C8DE8E-6335-B0BD-ED2A-7DDBD22F8FF0}"/>
          </ac:spMkLst>
        </pc:spChg>
        <pc:spChg chg="del mod">
          <ac:chgData name="Merill Fernando (HE/HIM)" userId="365c7a02-0bbe-42d0-99af-678246709bc4" providerId="ADAL" clId="{FB23C2E4-D635-7B42-BD00-2BCF4A225F71}" dt="2024-04-08T23:15:20.418" v="1571" actId="478"/>
          <ac:spMkLst>
            <pc:docMk/>
            <pc:sldMk cId="858571205" sldId="293"/>
            <ac:spMk id="3" creationId="{A98C94E1-1043-1076-F709-BA39A42A18FD}"/>
          </ac:spMkLst>
        </pc:spChg>
      </pc:sldChg>
      <pc:sldChg chg="addSp delSp modSp new mod modNotesTx">
        <pc:chgData name="Merill Fernando (HE/HIM)" userId="365c7a02-0bbe-42d0-99af-678246709bc4" providerId="ADAL" clId="{FB23C2E4-D635-7B42-BD00-2BCF4A225F71}" dt="2024-04-09T10:36:27.016" v="4226" actId="20577"/>
        <pc:sldMkLst>
          <pc:docMk/>
          <pc:sldMk cId="1039430525" sldId="294"/>
        </pc:sldMkLst>
        <pc:spChg chg="del">
          <ac:chgData name="Merill Fernando (HE/HIM)" userId="365c7a02-0bbe-42d0-99af-678246709bc4" providerId="ADAL" clId="{FB23C2E4-D635-7B42-BD00-2BCF4A225F71}" dt="2024-04-08T23:30:20.164" v="2448" actId="478"/>
          <ac:spMkLst>
            <pc:docMk/>
            <pc:sldMk cId="1039430525" sldId="294"/>
            <ac:spMk id="2" creationId="{0CF71907-1333-9AD1-A2F5-D1B59CB2F018}"/>
          </ac:spMkLst>
        </pc:spChg>
        <pc:spChg chg="add mod">
          <ac:chgData name="Merill Fernando (HE/HIM)" userId="365c7a02-0bbe-42d0-99af-678246709bc4" providerId="ADAL" clId="{FB23C2E4-D635-7B42-BD00-2BCF4A225F71}" dt="2024-04-08T23:30:16.347" v="2447" actId="167"/>
          <ac:spMkLst>
            <pc:docMk/>
            <pc:sldMk cId="1039430525" sldId="294"/>
            <ac:spMk id="5" creationId="{FE1EEAE4-EB90-E844-7C4F-702C7B740378}"/>
          </ac:spMkLst>
        </pc:spChg>
        <pc:picChg chg="add mod">
          <ac:chgData name="Merill Fernando (HE/HIM)" userId="365c7a02-0bbe-42d0-99af-678246709bc4" providerId="ADAL" clId="{FB23C2E4-D635-7B42-BD00-2BCF4A225F71}" dt="2024-04-08T23:30:07.351" v="2445" actId="27614"/>
          <ac:picMkLst>
            <pc:docMk/>
            <pc:sldMk cId="1039430525" sldId="294"/>
            <ac:picMk id="4" creationId="{F795F6C3-DBD2-3E3B-14EF-14A54657926D}"/>
          </ac:picMkLst>
        </pc:picChg>
        <pc:picChg chg="add del">
          <ac:chgData name="Merill Fernando (HE/HIM)" userId="365c7a02-0bbe-42d0-99af-678246709bc4" providerId="ADAL" clId="{FB23C2E4-D635-7B42-BD00-2BCF4A225F71}" dt="2024-04-08T23:30:00.580" v="2443" actId="478"/>
          <ac:picMkLst>
            <pc:docMk/>
            <pc:sldMk cId="1039430525" sldId="294"/>
            <ac:picMk id="3074" creationId="{039B72AC-548E-E5D1-6BED-F6024A4014CC}"/>
          </ac:picMkLst>
        </pc:picChg>
      </pc:sldChg>
      <pc:sldChg chg="modSp add mod ord">
        <pc:chgData name="Merill Fernando (HE/HIM)" userId="365c7a02-0bbe-42d0-99af-678246709bc4" providerId="ADAL" clId="{FB23C2E4-D635-7B42-BD00-2BCF4A225F71}" dt="2024-04-09T09:54:14.904" v="2764" actId="21"/>
        <pc:sldMkLst>
          <pc:docMk/>
          <pc:sldMk cId="4138691815" sldId="295"/>
        </pc:sldMkLst>
        <pc:spChg chg="mod">
          <ac:chgData name="Merill Fernando (HE/HIM)" userId="365c7a02-0bbe-42d0-99af-678246709bc4" providerId="ADAL" clId="{FB23C2E4-D635-7B42-BD00-2BCF4A225F71}" dt="2024-04-09T09:51:36.636" v="2504" actId="20577"/>
          <ac:spMkLst>
            <pc:docMk/>
            <pc:sldMk cId="4138691815" sldId="295"/>
            <ac:spMk id="2" creationId="{F25CAFBD-CF09-A692-09E6-8B9CED4F284B}"/>
          </ac:spMkLst>
        </pc:spChg>
        <pc:spChg chg="mod">
          <ac:chgData name="Merill Fernando (HE/HIM)" userId="365c7a02-0bbe-42d0-99af-678246709bc4" providerId="ADAL" clId="{FB23C2E4-D635-7B42-BD00-2BCF4A225F71}" dt="2024-04-09T09:54:14.904" v="2764" actId="21"/>
          <ac:spMkLst>
            <pc:docMk/>
            <pc:sldMk cId="4138691815" sldId="295"/>
            <ac:spMk id="6" creationId="{80FCDC9F-C2AE-2141-54C1-1D803F87634D}"/>
          </ac:spMkLst>
        </pc:spChg>
      </pc:sldChg>
      <pc:sldChg chg="modSp add mod modAnim">
        <pc:chgData name="Merill Fernando (HE/HIM)" userId="365c7a02-0bbe-42d0-99af-678246709bc4" providerId="ADAL" clId="{FB23C2E4-D635-7B42-BD00-2BCF4A225F71}" dt="2024-04-10T20:25:29.265" v="4350" actId="20577"/>
        <pc:sldMkLst>
          <pc:docMk/>
          <pc:sldMk cId="2737402543" sldId="296"/>
        </pc:sldMkLst>
        <pc:spChg chg="mod">
          <ac:chgData name="Merill Fernando (HE/HIM)" userId="365c7a02-0bbe-42d0-99af-678246709bc4" providerId="ADAL" clId="{FB23C2E4-D635-7B42-BD00-2BCF4A225F71}" dt="2024-04-09T09:54:10.108" v="2763" actId="20577"/>
          <ac:spMkLst>
            <pc:docMk/>
            <pc:sldMk cId="2737402543" sldId="296"/>
            <ac:spMk id="2" creationId="{F25CAFBD-CF09-A692-09E6-8B9CED4F284B}"/>
          </ac:spMkLst>
        </pc:spChg>
        <pc:spChg chg="mod">
          <ac:chgData name="Merill Fernando (HE/HIM)" userId="365c7a02-0bbe-42d0-99af-678246709bc4" providerId="ADAL" clId="{FB23C2E4-D635-7B42-BD00-2BCF4A225F71}" dt="2024-04-10T20:25:29.265" v="4350" actId="20577"/>
          <ac:spMkLst>
            <pc:docMk/>
            <pc:sldMk cId="2737402543" sldId="296"/>
            <ac:spMk id="6" creationId="{80FCDC9F-C2AE-2141-54C1-1D803F87634D}"/>
          </ac:spMkLst>
        </pc:spChg>
      </pc:sldChg>
      <pc:sldChg chg="addSp delSp modSp add mod">
        <pc:chgData name="Merill Fernando (HE/HIM)" userId="365c7a02-0bbe-42d0-99af-678246709bc4" providerId="ADAL" clId="{FB23C2E4-D635-7B42-BD00-2BCF4A225F71}" dt="2024-04-09T10:19:16.085" v="3977" actId="404"/>
        <pc:sldMkLst>
          <pc:docMk/>
          <pc:sldMk cId="3618022625" sldId="297"/>
        </pc:sldMkLst>
        <pc:spChg chg="mod">
          <ac:chgData name="Merill Fernando (HE/HIM)" userId="365c7a02-0bbe-42d0-99af-678246709bc4" providerId="ADAL" clId="{FB23C2E4-D635-7B42-BD00-2BCF4A225F71}" dt="2024-04-09T10:14:32.704" v="3911" actId="20577"/>
          <ac:spMkLst>
            <pc:docMk/>
            <pc:sldMk cId="3618022625" sldId="297"/>
            <ac:spMk id="2" creationId="{F25CAFBD-CF09-A692-09E6-8B9CED4F284B}"/>
          </ac:spMkLst>
        </pc:spChg>
        <pc:spChg chg="add mod">
          <ac:chgData name="Merill Fernando (HE/HIM)" userId="365c7a02-0bbe-42d0-99af-678246709bc4" providerId="ADAL" clId="{FB23C2E4-D635-7B42-BD00-2BCF4A225F71}" dt="2024-04-09T10:19:16.085" v="3977" actId="404"/>
          <ac:spMkLst>
            <pc:docMk/>
            <pc:sldMk cId="3618022625" sldId="297"/>
            <ac:spMk id="3" creationId="{5D1A33D9-C100-8B1C-B208-38EA73D0D1F8}"/>
          </ac:spMkLst>
        </pc:spChg>
        <pc:spChg chg="add mod">
          <ac:chgData name="Merill Fernando (HE/HIM)" userId="365c7a02-0bbe-42d0-99af-678246709bc4" providerId="ADAL" clId="{FB23C2E4-D635-7B42-BD00-2BCF4A225F71}" dt="2024-04-09T10:18:56" v="3949" actId="404"/>
          <ac:spMkLst>
            <pc:docMk/>
            <pc:sldMk cId="3618022625" sldId="297"/>
            <ac:spMk id="4" creationId="{68AAEAA2-7D9B-62E4-EF83-4357AD3F18E4}"/>
          </ac:spMkLst>
        </pc:spChg>
        <pc:spChg chg="add mod">
          <ac:chgData name="Merill Fernando (HE/HIM)" userId="365c7a02-0bbe-42d0-99af-678246709bc4" providerId="ADAL" clId="{FB23C2E4-D635-7B42-BD00-2BCF4A225F71}" dt="2024-04-09T10:18:59.640" v="3950" actId="404"/>
          <ac:spMkLst>
            <pc:docMk/>
            <pc:sldMk cId="3618022625" sldId="297"/>
            <ac:spMk id="5" creationId="{B2EFEAEE-0915-47F0-C2CC-F5F11C1E987B}"/>
          </ac:spMkLst>
        </pc:spChg>
        <pc:spChg chg="del">
          <ac:chgData name="Merill Fernando (HE/HIM)" userId="365c7a02-0bbe-42d0-99af-678246709bc4" providerId="ADAL" clId="{FB23C2E4-D635-7B42-BD00-2BCF4A225F71}" dt="2024-04-09T10:01:24.007" v="3341" actId="478"/>
          <ac:spMkLst>
            <pc:docMk/>
            <pc:sldMk cId="3618022625" sldId="297"/>
            <ac:spMk id="6" creationId="{80FCDC9F-C2AE-2141-54C1-1D803F87634D}"/>
          </ac:spMkLst>
        </pc:spChg>
        <pc:picChg chg="add mod">
          <ac:chgData name="Merill Fernando (HE/HIM)" userId="365c7a02-0bbe-42d0-99af-678246709bc4" providerId="ADAL" clId="{FB23C2E4-D635-7B42-BD00-2BCF4A225F71}" dt="2024-04-09T10:18:42.563" v="3947" actId="408"/>
          <ac:picMkLst>
            <pc:docMk/>
            <pc:sldMk cId="3618022625" sldId="297"/>
            <ac:picMk id="5122" creationId="{4A81188E-961C-10C0-CDDE-6D385F5849C3}"/>
          </ac:picMkLst>
        </pc:picChg>
        <pc:picChg chg="add mod">
          <ac:chgData name="Merill Fernando (HE/HIM)" userId="365c7a02-0bbe-42d0-99af-678246709bc4" providerId="ADAL" clId="{FB23C2E4-D635-7B42-BD00-2BCF4A225F71}" dt="2024-04-09T10:18:42.563" v="3947" actId="408"/>
          <ac:picMkLst>
            <pc:docMk/>
            <pc:sldMk cId="3618022625" sldId="297"/>
            <ac:picMk id="5124" creationId="{417FD5D7-A426-C4F1-C11D-9DDD0E656605}"/>
          </ac:picMkLst>
        </pc:picChg>
        <pc:picChg chg="add mod">
          <ac:chgData name="Merill Fernando (HE/HIM)" userId="365c7a02-0bbe-42d0-99af-678246709bc4" providerId="ADAL" clId="{FB23C2E4-D635-7B42-BD00-2BCF4A225F71}" dt="2024-04-09T10:18:42.563" v="3947" actId="408"/>
          <ac:picMkLst>
            <pc:docMk/>
            <pc:sldMk cId="3618022625" sldId="297"/>
            <ac:picMk id="5126" creationId="{A4F44C9A-FD01-F5FE-7FEC-B40B111DAD26}"/>
          </ac:picMkLst>
        </pc:picChg>
      </pc:sldChg>
      <pc:sldChg chg="add del">
        <pc:chgData name="Merill Fernando (HE/HIM)" userId="365c7a02-0bbe-42d0-99af-678246709bc4" providerId="ADAL" clId="{FB23C2E4-D635-7B42-BD00-2BCF4A225F71}" dt="2024-04-09T10:01:42.101" v="3348" actId="2696"/>
        <pc:sldMkLst>
          <pc:docMk/>
          <pc:sldMk cId="734930717" sldId="298"/>
        </pc:sldMkLst>
      </pc:sldChg>
      <pc:sldChg chg="modSp add mod ord">
        <pc:chgData name="Merill Fernando (HE/HIM)" userId="365c7a02-0bbe-42d0-99af-678246709bc4" providerId="ADAL" clId="{FB23C2E4-D635-7B42-BD00-2BCF4A225F71}" dt="2024-04-09T10:19:40.672" v="3993" actId="20577"/>
        <pc:sldMkLst>
          <pc:docMk/>
          <pc:sldMk cId="1407786327" sldId="298"/>
        </pc:sldMkLst>
        <pc:spChg chg="mod">
          <ac:chgData name="Merill Fernando (HE/HIM)" userId="365c7a02-0bbe-42d0-99af-678246709bc4" providerId="ADAL" clId="{FB23C2E4-D635-7B42-BD00-2BCF4A225F71}" dt="2024-04-09T10:04:09.298" v="3632" actId="404"/>
          <ac:spMkLst>
            <pc:docMk/>
            <pc:sldMk cId="1407786327" sldId="298"/>
            <ac:spMk id="2" creationId="{F25CAFBD-CF09-A692-09E6-8B9CED4F284B}"/>
          </ac:spMkLst>
        </pc:spChg>
        <pc:spChg chg="mod">
          <ac:chgData name="Merill Fernando (HE/HIM)" userId="365c7a02-0bbe-42d0-99af-678246709bc4" providerId="ADAL" clId="{FB23C2E4-D635-7B42-BD00-2BCF4A225F71}" dt="2024-04-09T10:19:40.672" v="3993" actId="20577"/>
          <ac:spMkLst>
            <pc:docMk/>
            <pc:sldMk cId="1407786327" sldId="298"/>
            <ac:spMk id="6" creationId="{80FCDC9F-C2AE-2141-54C1-1D803F87634D}"/>
          </ac:spMkLst>
        </pc:spChg>
      </pc:sldChg>
      <pc:sldChg chg="add">
        <pc:chgData name="Merill Fernando (HE/HIM)" userId="365c7a02-0bbe-42d0-99af-678246709bc4" providerId="ADAL" clId="{FB23C2E4-D635-7B42-BD00-2BCF4A225F71}" dt="2024-04-10T20:13:04.966" v="4244" actId="2890"/>
        <pc:sldMkLst>
          <pc:docMk/>
          <pc:sldMk cId="22637027" sldId="299"/>
        </pc:sldMkLst>
      </pc:sldChg>
      <pc:sldChg chg="new del">
        <pc:chgData name="Merill Fernando (HE/HIM)" userId="365c7a02-0bbe-42d0-99af-678246709bc4" providerId="ADAL" clId="{FB23C2E4-D635-7B42-BD00-2BCF4A225F71}" dt="2024-04-10T05:57:46.587" v="4238" actId="680"/>
        <pc:sldMkLst>
          <pc:docMk/>
          <pc:sldMk cId="3282067457" sldId="299"/>
        </pc:sldMkLst>
      </pc:sldChg>
    </pc:docChg>
  </pc:docChgLst>
  <pc:docChgLst>
    <pc:chgData name="Fabian Bader" userId="S::fabian.bader_glueckkanja-gab.com#ext#@microsoft.onmicrosoft.com::99910e1a-729c-4fa1-90a7-d0a4e8d2b395" providerId="AD" clId="Web-{7FCB9E5E-2882-ABDE-0D59-4D5549AFC72D}"/>
    <pc:docChg chg="modSld">
      <pc:chgData name="Fabian Bader" userId="S::fabian.bader_glueckkanja-gab.com#ext#@microsoft.onmicrosoft.com::99910e1a-729c-4fa1-90a7-d0a4e8d2b395" providerId="AD" clId="Web-{7FCB9E5E-2882-ABDE-0D59-4D5549AFC72D}" dt="2024-04-09T10:27:16.942" v="4" actId="20577"/>
      <pc:docMkLst>
        <pc:docMk/>
      </pc:docMkLst>
      <pc:sldChg chg="modSp">
        <pc:chgData name="Fabian Bader" userId="S::fabian.bader_glueckkanja-gab.com#ext#@microsoft.onmicrosoft.com::99910e1a-729c-4fa1-90a7-d0a4e8d2b395" providerId="AD" clId="Web-{7FCB9E5E-2882-ABDE-0D59-4D5549AFC72D}" dt="2024-04-09T10:27:16.942" v="4" actId="20577"/>
        <pc:sldMkLst>
          <pc:docMk/>
          <pc:sldMk cId="3618022625" sldId="297"/>
        </pc:sldMkLst>
        <pc:spChg chg="mod">
          <ac:chgData name="Fabian Bader" userId="S::fabian.bader_glueckkanja-gab.com#ext#@microsoft.onmicrosoft.com::99910e1a-729c-4fa1-90a7-d0a4e8d2b395" providerId="AD" clId="Web-{7FCB9E5E-2882-ABDE-0D59-4D5549AFC72D}" dt="2024-04-09T10:27:16.942" v="4" actId="20577"/>
          <ac:spMkLst>
            <pc:docMk/>
            <pc:sldMk cId="3618022625" sldId="297"/>
            <ac:spMk id="5" creationId="{B2EFEAEE-0915-47F0-C2CC-F5F11C1E987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tif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DD7AA7-6947-46DE-8F8D-972DE75C4888}" type="datetimeFigureOut">
              <a:rPr lang="en-US" smtClean="0"/>
              <a:t>4/8/24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D6F596-DFBB-42B8-ADCC-5FC29CF5B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066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2941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out of the box tests as well as the documentation for Maester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83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out of the box tests as well as the documentation for Maester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494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out of the box tests as well as the documentation for Maester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9822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Demo setting up automation with workload identity federation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6473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Show demo running from command line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0549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out of the box tests as well as the documentation for Maester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0850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out of the box tests as well as the documentation for Maester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0967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the out of the box tests as well as the documentation for Maester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524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/>
              <a:t>https://</a:t>
            </a:r>
            <a:r>
              <a:rPr lang="en-US" sz="1200" i="1" dirty="0" err="1"/>
              <a:t>venturebeat.com</a:t>
            </a:r>
            <a:r>
              <a:rPr lang="en-US" sz="1200" i="1" dirty="0"/>
              <a:t>/business/takeaways-from-gartners-2021-hype-cycle-for-cloud-security-report/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10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/>
              <a:t>https://</a:t>
            </a:r>
            <a:r>
              <a:rPr lang="en-US" sz="1200" i="1" dirty="0" err="1"/>
              <a:t>venturebeat.com</a:t>
            </a:r>
            <a:r>
              <a:rPr lang="en-US" sz="1200" i="1" dirty="0"/>
              <a:t>/business/takeaways-from-gartners-2021-hype-cycle-for-cloud-security-report/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241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aka.ms</a:t>
            </a:r>
            <a:r>
              <a:rPr lang="en-US" dirty="0"/>
              <a:t>/</a:t>
            </a:r>
            <a:r>
              <a:rPr lang="en-US" dirty="0" err="1"/>
              <a:t>mddr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46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Unfortunately, this is how most Microsoft 365 tenants are administered in production today.</a:t>
            </a:r>
          </a:p>
          <a:p>
            <a:endParaRPr lang="en-US" dirty="0"/>
          </a:p>
          <a:p>
            <a:r>
              <a:rPr lang="en-US" dirty="0"/>
              <a:t>At least in this meme they are doing some form of testing.</a:t>
            </a:r>
          </a:p>
          <a:p>
            <a:endParaRPr lang="en-US" dirty="0"/>
          </a:p>
          <a:p>
            <a:r>
              <a:rPr lang="en-US" dirty="0"/>
              <a:t>Let me tell you about a customer that had a conditional access policy enforcing MFA for their guest users. Somebody was doing a clean up and removed all the users from this group AND NOBODY NOTICED IT FOR A YEAR!!!</a:t>
            </a:r>
          </a:p>
          <a:p>
            <a:endParaRPr lang="en-US" dirty="0"/>
          </a:p>
          <a:p>
            <a:r>
              <a:rPr lang="en-US" dirty="0"/>
              <a:t>How confident are you that your environment doesn’t have this issue or a variation of this?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526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Okay maybe not the speed (when you start) but over time the tests will help you.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707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 this to explain Maester’s place in the DevOps lifecycle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0927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dirty="0"/>
              <a:t>https://</a:t>
            </a:r>
            <a:r>
              <a:rPr lang="en-US" sz="1200" i="1" dirty="0" err="1"/>
              <a:t>venturebeat.com</a:t>
            </a:r>
            <a:r>
              <a:rPr lang="en-US" sz="1200" i="1" dirty="0"/>
              <a:t>/business/takeaways-from-gartners-2021-hype-cycle-for-cloud-security-report/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687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D6F596-DFBB-42B8-ADCC-5FC29CF5B49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400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227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349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5962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5E41935-A6BA-C59A-85AA-973BED0C276C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26D6A40A-4A1C-A796-F8EE-E028FC658B91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DD3B336-811E-4F0C-18DD-95C9EDBFC7EE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0B2F759-A522-5078-C5F5-F2D2FDBBDC0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CD302D2-D521-2C0C-1C51-7B1CF27EACA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E43BD3B6-9AE7-5E0B-4D10-1CC73FA9F03D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6889B223-4C2E-F441-2738-B4E0870F1FC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2140262-FB6C-DD71-4C24-FF1C596755D6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A31B7553-9E63-0970-4DA8-BCF8552DDD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CAC4C2F4-38F2-F605-D54A-74EE044E4DC1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928D546-59DD-2F71-446F-6493A064FA4A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2D5A94F5-2B9D-6578-59FF-D52962A6910D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7E872695-F10E-0218-38ED-34C71FEF09B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DF8BDF12-8B2C-FF80-2FD8-57DDA33DDD01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C1166CD3-7978-96F6-38F4-968F7B721A97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8B1F6092-D5CE-AA22-3C93-FCA2332027B1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E54594B8-EF62-933F-69FE-8E660CE8A776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F6C7D721-70F6-7AD7-C943-FE7FBCA029F9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F26AE266-962B-41B9-9606-64043F189F9C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D2E4A96E-EF12-025D-0D78-DE5E9899FA6E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C1017216-C550-97D9-B88D-918E5523D321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9D377CE-076D-C80C-A7BA-38DFC08885AD}"/>
              </a:ext>
            </a:extLst>
          </p:cNvPr>
          <p:cNvSpPr/>
          <p:nvPr userDrawn="1"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4B914A66-817E-E8D4-E30A-4254D3A3B4EA}"/>
              </a:ext>
            </a:extLst>
          </p:cNvPr>
          <p:cNvSpPr/>
          <p:nvPr userDrawn="1"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4534473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ingle content n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F29BCF-C1AD-D2CE-316E-E61C94A280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375" y="1992193"/>
            <a:ext cx="9903723" cy="229393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7">
            <a:extLst>
              <a:ext uri="{FF2B5EF4-FFF2-40B4-BE49-F238E27FC236}">
                <a16:creationId xmlns:a16="http://schemas.microsoft.com/office/drawing/2014/main" id="{F35E6322-336D-EE32-D30A-D2DF0148FF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Title here</a:t>
            </a:r>
          </a:p>
        </p:txBody>
      </p:sp>
    </p:spTree>
    <p:extLst>
      <p:ext uri="{BB962C8B-B14F-4D97-AF65-F5344CB8AC3E}">
        <p14:creationId xmlns:p14="http://schemas.microsoft.com/office/powerpoint/2010/main" val="34644217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7">
            <a:extLst>
              <a:ext uri="{FF2B5EF4-FFF2-40B4-BE49-F238E27FC236}">
                <a16:creationId xmlns:a16="http://schemas.microsoft.com/office/drawing/2014/main" id="{3018D256-3379-1261-2756-0E03D91FD6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2182" y="2254310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Content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4493550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D3504F6-8EDE-4217-910B-79DB465C12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15551" y="1318989"/>
            <a:ext cx="4839150" cy="4135480"/>
          </a:xfrm>
          <a:custGeom>
            <a:avLst/>
            <a:gdLst>
              <a:gd name="connsiteX0" fmla="*/ 227534 w 4839150"/>
              <a:gd name="connsiteY0" fmla="*/ 0 h 4135480"/>
              <a:gd name="connsiteX1" fmla="*/ 4611616 w 4839150"/>
              <a:gd name="connsiteY1" fmla="*/ 0 h 4135480"/>
              <a:gd name="connsiteX2" fmla="*/ 4839150 w 4839150"/>
              <a:gd name="connsiteY2" fmla="*/ 227534 h 4135480"/>
              <a:gd name="connsiteX3" fmla="*/ 4839150 w 4839150"/>
              <a:gd name="connsiteY3" fmla="*/ 3907946 h 4135480"/>
              <a:gd name="connsiteX4" fmla="*/ 4611616 w 4839150"/>
              <a:gd name="connsiteY4" fmla="*/ 4135480 h 4135480"/>
              <a:gd name="connsiteX5" fmla="*/ 227534 w 4839150"/>
              <a:gd name="connsiteY5" fmla="*/ 4135480 h 4135480"/>
              <a:gd name="connsiteX6" fmla="*/ 0 w 4839150"/>
              <a:gd name="connsiteY6" fmla="*/ 3907946 h 4135480"/>
              <a:gd name="connsiteX7" fmla="*/ 0 w 4839150"/>
              <a:gd name="connsiteY7" fmla="*/ 227534 h 4135480"/>
              <a:gd name="connsiteX8" fmla="*/ 227534 w 4839150"/>
              <a:gd name="connsiteY8" fmla="*/ 0 h 4135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39150" h="4135480">
                <a:moveTo>
                  <a:pt x="227534" y="0"/>
                </a:moveTo>
                <a:lnTo>
                  <a:pt x="4611616" y="0"/>
                </a:lnTo>
                <a:cubicBezTo>
                  <a:pt x="4737280" y="0"/>
                  <a:pt x="4839150" y="101870"/>
                  <a:pt x="4839150" y="227534"/>
                </a:cubicBezTo>
                <a:lnTo>
                  <a:pt x="4839150" y="3907946"/>
                </a:lnTo>
                <a:cubicBezTo>
                  <a:pt x="4839150" y="4033610"/>
                  <a:pt x="4737280" y="4135480"/>
                  <a:pt x="4611616" y="4135480"/>
                </a:cubicBezTo>
                <a:lnTo>
                  <a:pt x="227534" y="4135480"/>
                </a:lnTo>
                <a:cubicBezTo>
                  <a:pt x="101870" y="4135480"/>
                  <a:pt x="0" y="4033610"/>
                  <a:pt x="0" y="3907946"/>
                </a:cubicBezTo>
                <a:lnTo>
                  <a:pt x="0" y="227534"/>
                </a:lnTo>
                <a:cubicBezTo>
                  <a:pt x="0" y="101870"/>
                  <a:pt x="101870" y="0"/>
                  <a:pt x="22753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8C8C8C-12B2-84CA-7E5C-A63436970E68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5" name="Freeform 10">
              <a:extLst>
                <a:ext uri="{FF2B5EF4-FFF2-40B4-BE49-F238E27FC236}">
                  <a16:creationId xmlns:a16="http://schemas.microsoft.com/office/drawing/2014/main" id="{96DC8660-A7DE-1797-BE09-59F4B41787E6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DFD2CC6-ABAF-AA2D-F7E1-8D0B077927A0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47E7BD-ACB1-0440-7E22-7D25FF3147C8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0ED00A4-3B8D-D2D8-765A-61E83952DE0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0B20CAFD-D254-C0B8-D7DC-534A91BFFD2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DDDF5807-8008-69AC-E580-88DA4260698F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813F47A-9EFC-F6A2-79CB-41C1A1021565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Freeform 28">
              <a:extLst>
                <a:ext uri="{FF2B5EF4-FFF2-40B4-BE49-F238E27FC236}">
                  <a16:creationId xmlns:a16="http://schemas.microsoft.com/office/drawing/2014/main" id="{3A865A4E-CF0C-5569-D028-08E6FEAC0A10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0">
              <a:extLst>
                <a:ext uri="{FF2B5EF4-FFF2-40B4-BE49-F238E27FC236}">
                  <a16:creationId xmlns:a16="http://schemas.microsoft.com/office/drawing/2014/main" id="{08974E83-35A0-36F5-DD04-58A06D1EF717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BBD9B486-F2F2-FE0B-686E-185D79C21C4B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35">
              <a:extLst>
                <a:ext uri="{FF2B5EF4-FFF2-40B4-BE49-F238E27FC236}">
                  <a16:creationId xmlns:a16="http://schemas.microsoft.com/office/drawing/2014/main" id="{6429BF05-D74D-6B3C-F32D-B4615ECAA97A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1EA0C857-9D0C-94F3-011B-99C1B99ACE70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39">
              <a:extLst>
                <a:ext uri="{FF2B5EF4-FFF2-40B4-BE49-F238E27FC236}">
                  <a16:creationId xmlns:a16="http://schemas.microsoft.com/office/drawing/2014/main" id="{93E58E94-F84D-BB6F-D852-388C5C7B87C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1">
              <a:extLst>
                <a:ext uri="{FF2B5EF4-FFF2-40B4-BE49-F238E27FC236}">
                  <a16:creationId xmlns:a16="http://schemas.microsoft.com/office/drawing/2014/main" id="{56119E96-F459-D357-0490-F694081D9E5B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3">
              <a:extLst>
                <a:ext uri="{FF2B5EF4-FFF2-40B4-BE49-F238E27FC236}">
                  <a16:creationId xmlns:a16="http://schemas.microsoft.com/office/drawing/2014/main" id="{0A9E32C8-9771-0891-BD42-B70B2AAE4227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45">
              <a:extLst>
                <a:ext uri="{FF2B5EF4-FFF2-40B4-BE49-F238E27FC236}">
                  <a16:creationId xmlns:a16="http://schemas.microsoft.com/office/drawing/2014/main" id="{F9046FD4-E7A0-D8EE-C362-8D6082B8773A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47">
              <a:extLst>
                <a:ext uri="{FF2B5EF4-FFF2-40B4-BE49-F238E27FC236}">
                  <a16:creationId xmlns:a16="http://schemas.microsoft.com/office/drawing/2014/main" id="{7DB82F58-F94B-228E-E7B3-51747140793A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49">
              <a:extLst>
                <a:ext uri="{FF2B5EF4-FFF2-40B4-BE49-F238E27FC236}">
                  <a16:creationId xmlns:a16="http://schemas.microsoft.com/office/drawing/2014/main" id="{872E35BC-8AAA-135F-FAE7-AB5EDE0679FE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51">
              <a:extLst>
                <a:ext uri="{FF2B5EF4-FFF2-40B4-BE49-F238E27FC236}">
                  <a16:creationId xmlns:a16="http://schemas.microsoft.com/office/drawing/2014/main" id="{3B74F4D4-163D-AD15-D39A-35B8634EA5D8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3C18B3CF-DAA6-BF31-CA98-DD032E6C3A56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4E4FC-5965-0866-ABE5-FCF5ACA99BD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5" name="Title 7">
            <a:extLst>
              <a:ext uri="{FF2B5EF4-FFF2-40B4-BE49-F238E27FC236}">
                <a16:creationId xmlns:a16="http://schemas.microsoft.com/office/drawing/2014/main" id="{0E4913D5-50CF-76F6-2AB4-8F894A7B274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8452946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F6415C6E-8030-42E1-941C-DEE0BB5F3CA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690581" y="1315633"/>
            <a:ext cx="3621729" cy="1913587"/>
          </a:xfrm>
          <a:prstGeom prst="roundRect">
            <a:avLst>
              <a:gd name="adj" fmla="val 947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AA23D2D-A44A-42C2-8E26-B80B40E85F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90581" y="3579174"/>
            <a:ext cx="3621729" cy="1913587"/>
          </a:xfrm>
          <a:prstGeom prst="roundRect">
            <a:avLst>
              <a:gd name="adj" fmla="val 10284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695162-40C1-C894-1E34-62B2690F2B3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72C930D0-80DD-075B-7012-F7DC648641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498527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0507F67-E976-446F-AF7B-7FF42BABE20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26611" y="1701364"/>
            <a:ext cx="1350350" cy="1350350"/>
          </a:xfrm>
          <a:custGeom>
            <a:avLst/>
            <a:gdLst>
              <a:gd name="connsiteX0" fmla="*/ 225063 w 1350350"/>
              <a:gd name="connsiteY0" fmla="*/ 0 h 1350350"/>
              <a:gd name="connsiteX1" fmla="*/ 1125287 w 1350350"/>
              <a:gd name="connsiteY1" fmla="*/ 0 h 1350350"/>
              <a:gd name="connsiteX2" fmla="*/ 1350350 w 1350350"/>
              <a:gd name="connsiteY2" fmla="*/ 225063 h 1350350"/>
              <a:gd name="connsiteX3" fmla="*/ 1350350 w 1350350"/>
              <a:gd name="connsiteY3" fmla="*/ 1125287 h 1350350"/>
              <a:gd name="connsiteX4" fmla="*/ 1284431 w 1350350"/>
              <a:gd name="connsiteY4" fmla="*/ 1284431 h 1350350"/>
              <a:gd name="connsiteX5" fmla="*/ 1277564 w 1350350"/>
              <a:gd name="connsiteY5" fmla="*/ 1290096 h 1350350"/>
              <a:gd name="connsiteX6" fmla="*/ 1277564 w 1350350"/>
              <a:gd name="connsiteY6" fmla="*/ 1297424 h 1350350"/>
              <a:gd name="connsiteX7" fmla="*/ 1268683 w 1350350"/>
              <a:gd name="connsiteY7" fmla="*/ 1297424 h 1350350"/>
              <a:gd name="connsiteX8" fmla="*/ 1251122 w 1350350"/>
              <a:gd name="connsiteY8" fmla="*/ 1311913 h 1350350"/>
              <a:gd name="connsiteX9" fmla="*/ 1125287 w 1350350"/>
              <a:gd name="connsiteY9" fmla="*/ 1350350 h 1350350"/>
              <a:gd name="connsiteX10" fmla="*/ 225063 w 1350350"/>
              <a:gd name="connsiteY10" fmla="*/ 1350350 h 1350350"/>
              <a:gd name="connsiteX11" fmla="*/ 0 w 1350350"/>
              <a:gd name="connsiteY11" fmla="*/ 1125287 h 1350350"/>
              <a:gd name="connsiteX12" fmla="*/ 0 w 1350350"/>
              <a:gd name="connsiteY12" fmla="*/ 225063 h 1350350"/>
              <a:gd name="connsiteX13" fmla="*/ 225063 w 1350350"/>
              <a:gd name="connsiteY13" fmla="*/ 0 h 1350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350350" h="1350350">
                <a:moveTo>
                  <a:pt x="225063" y="0"/>
                </a:moveTo>
                <a:lnTo>
                  <a:pt x="1125287" y="0"/>
                </a:lnTo>
                <a:cubicBezTo>
                  <a:pt x="1249586" y="0"/>
                  <a:pt x="1350350" y="100764"/>
                  <a:pt x="1350350" y="225063"/>
                </a:cubicBezTo>
                <a:lnTo>
                  <a:pt x="1350350" y="1125287"/>
                </a:lnTo>
                <a:cubicBezTo>
                  <a:pt x="1350350" y="1187437"/>
                  <a:pt x="1325159" y="1243702"/>
                  <a:pt x="1284431" y="1284431"/>
                </a:cubicBezTo>
                <a:lnTo>
                  <a:pt x="1277564" y="1290096"/>
                </a:lnTo>
                <a:lnTo>
                  <a:pt x="1277564" y="1297424"/>
                </a:lnTo>
                <a:lnTo>
                  <a:pt x="1268683" y="1297424"/>
                </a:lnTo>
                <a:lnTo>
                  <a:pt x="1251122" y="1311913"/>
                </a:lnTo>
                <a:cubicBezTo>
                  <a:pt x="1215202" y="1336180"/>
                  <a:pt x="1171899" y="1350350"/>
                  <a:pt x="1125287" y="1350350"/>
                </a:cubicBezTo>
                <a:lnTo>
                  <a:pt x="225063" y="1350350"/>
                </a:lnTo>
                <a:cubicBezTo>
                  <a:pt x="100764" y="1350350"/>
                  <a:pt x="0" y="1249586"/>
                  <a:pt x="0" y="1125287"/>
                </a:cubicBezTo>
                <a:lnTo>
                  <a:pt x="0" y="225063"/>
                </a:lnTo>
                <a:cubicBezTo>
                  <a:pt x="0" y="100764"/>
                  <a:pt x="100764" y="0"/>
                  <a:pt x="225063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FFC727B8-D6D9-43EF-8679-D00E9D6789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25831" y="3825875"/>
            <a:ext cx="1350962" cy="1350963"/>
          </a:xfrm>
          <a:custGeom>
            <a:avLst/>
            <a:gdLst>
              <a:gd name="connsiteX0" fmla="*/ 225165 w 1350962"/>
              <a:gd name="connsiteY0" fmla="*/ 0 h 1350963"/>
              <a:gd name="connsiteX1" fmla="*/ 1125797 w 1350962"/>
              <a:gd name="connsiteY1" fmla="*/ 0 h 1350963"/>
              <a:gd name="connsiteX2" fmla="*/ 1350962 w 1350962"/>
              <a:gd name="connsiteY2" fmla="*/ 225165 h 1350963"/>
              <a:gd name="connsiteX3" fmla="*/ 1350962 w 1350962"/>
              <a:gd name="connsiteY3" fmla="*/ 1125798 h 1350963"/>
              <a:gd name="connsiteX4" fmla="*/ 1125797 w 1350962"/>
              <a:gd name="connsiteY4" fmla="*/ 1350963 h 1350963"/>
              <a:gd name="connsiteX5" fmla="*/ 225165 w 1350962"/>
              <a:gd name="connsiteY5" fmla="*/ 1350963 h 1350963"/>
              <a:gd name="connsiteX6" fmla="*/ 0 w 1350962"/>
              <a:gd name="connsiteY6" fmla="*/ 1125798 h 1350963"/>
              <a:gd name="connsiteX7" fmla="*/ 0 w 1350962"/>
              <a:gd name="connsiteY7" fmla="*/ 225165 h 1350963"/>
              <a:gd name="connsiteX8" fmla="*/ 225165 w 1350962"/>
              <a:gd name="connsiteY8" fmla="*/ 0 h 13509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50962" h="1350963">
                <a:moveTo>
                  <a:pt x="225165" y="0"/>
                </a:moveTo>
                <a:lnTo>
                  <a:pt x="1125797" y="0"/>
                </a:lnTo>
                <a:cubicBezTo>
                  <a:pt x="1250152" y="0"/>
                  <a:pt x="1350962" y="100810"/>
                  <a:pt x="1350962" y="225165"/>
                </a:cubicBezTo>
                <a:lnTo>
                  <a:pt x="1350962" y="1125798"/>
                </a:lnTo>
                <a:cubicBezTo>
                  <a:pt x="1350962" y="1250153"/>
                  <a:pt x="1250152" y="1350963"/>
                  <a:pt x="1125797" y="1350963"/>
                </a:cubicBezTo>
                <a:lnTo>
                  <a:pt x="225165" y="1350963"/>
                </a:lnTo>
                <a:cubicBezTo>
                  <a:pt x="100810" y="1350963"/>
                  <a:pt x="0" y="1250153"/>
                  <a:pt x="0" y="1125798"/>
                </a:cubicBezTo>
                <a:lnTo>
                  <a:pt x="0" y="225165"/>
                </a:lnTo>
                <a:cubicBezTo>
                  <a:pt x="0" y="100810"/>
                  <a:pt x="100810" y="0"/>
                  <a:pt x="22516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528A7B-8F36-BCD5-EB88-CE71FB1385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56362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4C924AE6-77D0-6A32-BB61-3F1F1063A6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7614972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DB7A24C-836B-4BC6-AF17-D2217E1018B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8700" y="1161143"/>
            <a:ext cx="4296227" cy="2148114"/>
          </a:xfrm>
          <a:prstGeom prst="roundRect">
            <a:avLst>
              <a:gd name="adj" fmla="val 1045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1E15E2F-DD7E-43EF-993D-B2BC10E2348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83801" y="3520352"/>
            <a:ext cx="2425261" cy="2039257"/>
          </a:xfrm>
          <a:prstGeom prst="roundRect">
            <a:avLst>
              <a:gd name="adj" fmla="val 11529"/>
            </a:avLst>
          </a:pr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E443B165-ECAF-619E-A68C-F32C4416CEA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4DFE7-A742-D8FD-6DBB-EB753C5CEE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890925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B42BF0C-4D46-4604-9634-5A701BE30F3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31478" y="685800"/>
            <a:ext cx="4550922" cy="4550922"/>
          </a:xfrm>
          <a:custGeom>
            <a:avLst/>
            <a:gdLst>
              <a:gd name="connsiteX0" fmla="*/ 2275461 w 4550922"/>
              <a:gd name="connsiteY0" fmla="*/ 0 h 4550922"/>
              <a:gd name="connsiteX1" fmla="*/ 4550922 w 4550922"/>
              <a:gd name="connsiteY1" fmla="*/ 2275461 h 4550922"/>
              <a:gd name="connsiteX2" fmla="*/ 2275461 w 4550922"/>
              <a:gd name="connsiteY2" fmla="*/ 4550922 h 4550922"/>
              <a:gd name="connsiteX3" fmla="*/ 0 w 4550922"/>
              <a:gd name="connsiteY3" fmla="*/ 2275461 h 4550922"/>
              <a:gd name="connsiteX4" fmla="*/ 2275461 w 4550922"/>
              <a:gd name="connsiteY4" fmla="*/ 0 h 4550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50922" h="4550922">
                <a:moveTo>
                  <a:pt x="2275461" y="0"/>
                </a:moveTo>
                <a:cubicBezTo>
                  <a:pt x="3532163" y="0"/>
                  <a:pt x="4550922" y="1018759"/>
                  <a:pt x="4550922" y="2275461"/>
                </a:cubicBezTo>
                <a:cubicBezTo>
                  <a:pt x="4550922" y="3532163"/>
                  <a:pt x="3532163" y="4550922"/>
                  <a:pt x="2275461" y="4550922"/>
                </a:cubicBezTo>
                <a:cubicBezTo>
                  <a:pt x="1018759" y="4550922"/>
                  <a:pt x="0" y="3532163"/>
                  <a:pt x="0" y="2275461"/>
                </a:cubicBezTo>
                <a:cubicBezTo>
                  <a:pt x="0" y="1018759"/>
                  <a:pt x="1018759" y="0"/>
                  <a:pt x="2275461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4" name="Picture Placeholder 5">
            <a:extLst>
              <a:ext uri="{FF2B5EF4-FFF2-40B4-BE49-F238E27FC236}">
                <a16:creationId xmlns:a16="http://schemas.microsoft.com/office/drawing/2014/main" id="{446F88AC-274B-4591-9A09-57A165368FD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363338" y="3733589"/>
            <a:ext cx="1940794" cy="1940794"/>
          </a:xfrm>
          <a:custGeom>
            <a:avLst/>
            <a:gdLst>
              <a:gd name="connsiteX0" fmla="*/ 970397 w 1940794"/>
              <a:gd name="connsiteY0" fmla="*/ 0 h 1940794"/>
              <a:gd name="connsiteX1" fmla="*/ 1940794 w 1940794"/>
              <a:gd name="connsiteY1" fmla="*/ 970397 h 1940794"/>
              <a:gd name="connsiteX2" fmla="*/ 970397 w 1940794"/>
              <a:gd name="connsiteY2" fmla="*/ 1940794 h 1940794"/>
              <a:gd name="connsiteX3" fmla="*/ 0 w 1940794"/>
              <a:gd name="connsiteY3" fmla="*/ 970397 h 1940794"/>
              <a:gd name="connsiteX4" fmla="*/ 970397 w 1940794"/>
              <a:gd name="connsiteY4" fmla="*/ 0 h 1940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0794" h="1940794">
                <a:moveTo>
                  <a:pt x="970397" y="0"/>
                </a:moveTo>
                <a:cubicBezTo>
                  <a:pt x="1506332" y="0"/>
                  <a:pt x="1940794" y="434462"/>
                  <a:pt x="1940794" y="970397"/>
                </a:cubicBezTo>
                <a:cubicBezTo>
                  <a:pt x="1940794" y="1506332"/>
                  <a:pt x="1506332" y="1940794"/>
                  <a:pt x="970397" y="1940794"/>
                </a:cubicBezTo>
                <a:cubicBezTo>
                  <a:pt x="434462" y="1940794"/>
                  <a:pt x="0" y="1506332"/>
                  <a:pt x="0" y="970397"/>
                </a:cubicBezTo>
                <a:cubicBezTo>
                  <a:pt x="0" y="434462"/>
                  <a:pt x="434462" y="0"/>
                  <a:pt x="97039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B6815D-2F29-945D-3464-0CC04A4BDD9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41978" y="1224098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7">
            <a:extLst>
              <a:ext uri="{FF2B5EF4-FFF2-40B4-BE49-F238E27FC236}">
                <a16:creationId xmlns:a16="http://schemas.microsoft.com/office/drawing/2014/main" id="{F076F1D8-FF55-2842-0A94-7A72939057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76985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2415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5C34F55-096A-47D1-9CBD-49682C86708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1270352"/>
            <a:ext cx="5721530" cy="2105638"/>
          </a:xfrm>
          <a:custGeom>
            <a:avLst/>
            <a:gdLst>
              <a:gd name="connsiteX0" fmla="*/ 0 w 5721530"/>
              <a:gd name="connsiteY0" fmla="*/ 0 h 2105638"/>
              <a:gd name="connsiteX1" fmla="*/ 5478539 w 5721530"/>
              <a:gd name="connsiteY1" fmla="*/ 0 h 2105638"/>
              <a:gd name="connsiteX2" fmla="*/ 5721530 w 5721530"/>
              <a:gd name="connsiteY2" fmla="*/ 242991 h 2105638"/>
              <a:gd name="connsiteX3" fmla="*/ 5721530 w 5721530"/>
              <a:gd name="connsiteY3" fmla="*/ 1862647 h 2105638"/>
              <a:gd name="connsiteX4" fmla="*/ 5478539 w 5721530"/>
              <a:gd name="connsiteY4" fmla="*/ 2105638 h 2105638"/>
              <a:gd name="connsiteX5" fmla="*/ 0 w 5721530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21530" h="2105638">
                <a:moveTo>
                  <a:pt x="0" y="0"/>
                </a:moveTo>
                <a:lnTo>
                  <a:pt x="5478539" y="0"/>
                </a:lnTo>
                <a:cubicBezTo>
                  <a:pt x="5612739" y="0"/>
                  <a:pt x="5721530" y="108791"/>
                  <a:pt x="5721530" y="242991"/>
                </a:cubicBezTo>
                <a:lnTo>
                  <a:pt x="5721530" y="1862647"/>
                </a:lnTo>
                <a:cubicBezTo>
                  <a:pt x="5721530" y="1996847"/>
                  <a:pt x="5612739" y="2105638"/>
                  <a:pt x="5478539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3749E3C4-AE15-4B36-8062-0ECAE1FF70A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3569810"/>
            <a:ext cx="3189449" cy="2105638"/>
          </a:xfrm>
          <a:custGeom>
            <a:avLst/>
            <a:gdLst>
              <a:gd name="connsiteX0" fmla="*/ 0 w 3189449"/>
              <a:gd name="connsiteY0" fmla="*/ 0 h 2105638"/>
              <a:gd name="connsiteX1" fmla="*/ 2946458 w 3189449"/>
              <a:gd name="connsiteY1" fmla="*/ 0 h 2105638"/>
              <a:gd name="connsiteX2" fmla="*/ 3189449 w 3189449"/>
              <a:gd name="connsiteY2" fmla="*/ 242991 h 2105638"/>
              <a:gd name="connsiteX3" fmla="*/ 3189449 w 3189449"/>
              <a:gd name="connsiteY3" fmla="*/ 1862647 h 2105638"/>
              <a:gd name="connsiteX4" fmla="*/ 2946458 w 3189449"/>
              <a:gd name="connsiteY4" fmla="*/ 2105638 h 2105638"/>
              <a:gd name="connsiteX5" fmla="*/ 0 w 3189449"/>
              <a:gd name="connsiteY5" fmla="*/ 2105638 h 21056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89449" h="2105638">
                <a:moveTo>
                  <a:pt x="0" y="0"/>
                </a:moveTo>
                <a:lnTo>
                  <a:pt x="2946458" y="0"/>
                </a:lnTo>
                <a:cubicBezTo>
                  <a:pt x="3080658" y="0"/>
                  <a:pt x="3189449" y="108791"/>
                  <a:pt x="3189449" y="242991"/>
                </a:cubicBezTo>
                <a:lnTo>
                  <a:pt x="3189449" y="1862647"/>
                </a:lnTo>
                <a:cubicBezTo>
                  <a:pt x="3189449" y="1996847"/>
                  <a:pt x="3080658" y="2105638"/>
                  <a:pt x="2946458" y="2105638"/>
                </a:cubicBezTo>
                <a:lnTo>
                  <a:pt x="0" y="210563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8A8C-A243-F1B0-CF7C-A8504A15F52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96052890-F062-A301-BC29-834B47D1326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25781472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03078D-59A7-4935-A19F-637387C8D5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657600"/>
          </a:xfrm>
          <a:custGeom>
            <a:avLst/>
            <a:gdLst>
              <a:gd name="connsiteX0" fmla="*/ 0 w 12192000"/>
              <a:gd name="connsiteY0" fmla="*/ 0 h 3657600"/>
              <a:gd name="connsiteX1" fmla="*/ 12192000 w 12192000"/>
              <a:gd name="connsiteY1" fmla="*/ 0 h 3657600"/>
              <a:gd name="connsiteX2" fmla="*/ 12192000 w 12192000"/>
              <a:gd name="connsiteY2" fmla="*/ 3178875 h 3657600"/>
              <a:gd name="connsiteX3" fmla="*/ 11713275 w 12192000"/>
              <a:gd name="connsiteY3" fmla="*/ 3657600 h 3657600"/>
              <a:gd name="connsiteX4" fmla="*/ 478725 w 12192000"/>
              <a:gd name="connsiteY4" fmla="*/ 3657600 h 3657600"/>
              <a:gd name="connsiteX5" fmla="*/ 0 w 12192000"/>
              <a:gd name="connsiteY5" fmla="*/ 3178875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2000" h="3657600">
                <a:moveTo>
                  <a:pt x="0" y="0"/>
                </a:moveTo>
                <a:lnTo>
                  <a:pt x="12192000" y="0"/>
                </a:lnTo>
                <a:lnTo>
                  <a:pt x="12192000" y="3178875"/>
                </a:lnTo>
                <a:cubicBezTo>
                  <a:pt x="12192000" y="3443268"/>
                  <a:pt x="11977668" y="3657600"/>
                  <a:pt x="11713275" y="3657600"/>
                </a:cubicBezTo>
                <a:lnTo>
                  <a:pt x="478725" y="3657600"/>
                </a:lnTo>
                <a:cubicBezTo>
                  <a:pt x="214332" y="3657600"/>
                  <a:pt x="0" y="3443268"/>
                  <a:pt x="0" y="3178875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9E57461-E555-4DB4-AFAF-C292005EB92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85257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6CCAC54-BB23-4C64-A868-B190C66730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549572" y="2529349"/>
            <a:ext cx="3918857" cy="2133600"/>
          </a:xfrm>
          <a:custGeom>
            <a:avLst/>
            <a:gdLst>
              <a:gd name="connsiteX0" fmla="*/ 355607 w 3918857"/>
              <a:gd name="connsiteY0" fmla="*/ 0 h 2133600"/>
              <a:gd name="connsiteX1" fmla="*/ 3563250 w 3918857"/>
              <a:gd name="connsiteY1" fmla="*/ 0 h 2133600"/>
              <a:gd name="connsiteX2" fmla="*/ 3918857 w 3918857"/>
              <a:gd name="connsiteY2" fmla="*/ 355607 h 2133600"/>
              <a:gd name="connsiteX3" fmla="*/ 3918857 w 3918857"/>
              <a:gd name="connsiteY3" fmla="*/ 1777993 h 2133600"/>
              <a:gd name="connsiteX4" fmla="*/ 3563250 w 3918857"/>
              <a:gd name="connsiteY4" fmla="*/ 2133600 h 2133600"/>
              <a:gd name="connsiteX5" fmla="*/ 355607 w 3918857"/>
              <a:gd name="connsiteY5" fmla="*/ 2133600 h 2133600"/>
              <a:gd name="connsiteX6" fmla="*/ 0 w 3918857"/>
              <a:gd name="connsiteY6" fmla="*/ 1777993 h 2133600"/>
              <a:gd name="connsiteX7" fmla="*/ 0 w 3918857"/>
              <a:gd name="connsiteY7" fmla="*/ 355607 h 2133600"/>
              <a:gd name="connsiteX8" fmla="*/ 355607 w 3918857"/>
              <a:gd name="connsiteY8" fmla="*/ 0 h 213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18857" h="2133600">
                <a:moveTo>
                  <a:pt x="355607" y="0"/>
                </a:moveTo>
                <a:lnTo>
                  <a:pt x="3563250" y="0"/>
                </a:lnTo>
                <a:cubicBezTo>
                  <a:pt x="3759646" y="0"/>
                  <a:pt x="3918857" y="159211"/>
                  <a:pt x="3918857" y="355607"/>
                </a:cubicBezTo>
                <a:lnTo>
                  <a:pt x="3918857" y="1777993"/>
                </a:lnTo>
                <a:cubicBezTo>
                  <a:pt x="3918857" y="1974389"/>
                  <a:pt x="3759646" y="2133600"/>
                  <a:pt x="3563250" y="2133600"/>
                </a:cubicBezTo>
                <a:lnTo>
                  <a:pt x="355607" y="2133600"/>
                </a:lnTo>
                <a:cubicBezTo>
                  <a:pt x="159211" y="2133600"/>
                  <a:pt x="0" y="1974389"/>
                  <a:pt x="0" y="1777993"/>
                </a:cubicBezTo>
                <a:lnTo>
                  <a:pt x="0" y="355607"/>
                </a:lnTo>
                <a:cubicBezTo>
                  <a:pt x="0" y="159211"/>
                  <a:pt x="159211" y="0"/>
                  <a:pt x="355607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4093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5FB9C39B-02F3-4BBE-8840-6427287ABF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05618" y="1293962"/>
            <a:ext cx="3515830" cy="5564038"/>
          </a:xfrm>
          <a:custGeom>
            <a:avLst/>
            <a:gdLst>
              <a:gd name="connsiteX0" fmla="*/ 271352 w 3515830"/>
              <a:gd name="connsiteY0" fmla="*/ 0 h 6165850"/>
              <a:gd name="connsiteX1" fmla="*/ 3244478 w 3515830"/>
              <a:gd name="connsiteY1" fmla="*/ 0 h 6165850"/>
              <a:gd name="connsiteX2" fmla="*/ 3515830 w 3515830"/>
              <a:gd name="connsiteY2" fmla="*/ 271352 h 6165850"/>
              <a:gd name="connsiteX3" fmla="*/ 3515830 w 3515830"/>
              <a:gd name="connsiteY3" fmla="*/ 6165850 h 6165850"/>
              <a:gd name="connsiteX4" fmla="*/ 0 w 3515830"/>
              <a:gd name="connsiteY4" fmla="*/ 6165850 h 6165850"/>
              <a:gd name="connsiteX5" fmla="*/ 0 w 3515830"/>
              <a:gd name="connsiteY5" fmla="*/ 271352 h 6165850"/>
              <a:gd name="connsiteX6" fmla="*/ 271352 w 3515830"/>
              <a:gd name="connsiteY6" fmla="*/ 0 h 616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15830" h="6165850">
                <a:moveTo>
                  <a:pt x="271352" y="0"/>
                </a:moveTo>
                <a:lnTo>
                  <a:pt x="3244478" y="0"/>
                </a:lnTo>
                <a:cubicBezTo>
                  <a:pt x="3394342" y="0"/>
                  <a:pt x="3515830" y="121488"/>
                  <a:pt x="3515830" y="271352"/>
                </a:cubicBezTo>
                <a:lnTo>
                  <a:pt x="3515830" y="6165850"/>
                </a:lnTo>
                <a:lnTo>
                  <a:pt x="0" y="6165850"/>
                </a:lnTo>
                <a:lnTo>
                  <a:pt x="0" y="271352"/>
                </a:lnTo>
                <a:cubicBezTo>
                  <a:pt x="0" y="121488"/>
                  <a:pt x="121488" y="0"/>
                  <a:pt x="271352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B4600D8C-AA8C-EA2C-7606-F17F7B157D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32743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C4DD4B3-3AFA-43CF-B99F-CA54EEA9182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08448" y="1228164"/>
            <a:ext cx="2690675" cy="3139355"/>
          </a:xfrm>
          <a:custGeom>
            <a:avLst/>
            <a:gdLst>
              <a:gd name="connsiteX0" fmla="*/ 259758 w 2690675"/>
              <a:gd name="connsiteY0" fmla="*/ 0 h 3139355"/>
              <a:gd name="connsiteX1" fmla="*/ 2430917 w 2690675"/>
              <a:gd name="connsiteY1" fmla="*/ 0 h 3139355"/>
              <a:gd name="connsiteX2" fmla="*/ 2690675 w 2690675"/>
              <a:gd name="connsiteY2" fmla="*/ 259758 h 3139355"/>
              <a:gd name="connsiteX3" fmla="*/ 2690675 w 2690675"/>
              <a:gd name="connsiteY3" fmla="*/ 2879597 h 3139355"/>
              <a:gd name="connsiteX4" fmla="*/ 2430917 w 2690675"/>
              <a:gd name="connsiteY4" fmla="*/ 3139355 h 3139355"/>
              <a:gd name="connsiteX5" fmla="*/ 259758 w 2690675"/>
              <a:gd name="connsiteY5" fmla="*/ 3139355 h 3139355"/>
              <a:gd name="connsiteX6" fmla="*/ 0 w 2690675"/>
              <a:gd name="connsiteY6" fmla="*/ 2879597 h 3139355"/>
              <a:gd name="connsiteX7" fmla="*/ 0 w 2690675"/>
              <a:gd name="connsiteY7" fmla="*/ 259758 h 3139355"/>
              <a:gd name="connsiteX8" fmla="*/ 259758 w 2690675"/>
              <a:gd name="connsiteY8" fmla="*/ 0 h 3139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0675" h="3139355">
                <a:moveTo>
                  <a:pt x="259758" y="0"/>
                </a:moveTo>
                <a:lnTo>
                  <a:pt x="2430917" y="0"/>
                </a:lnTo>
                <a:cubicBezTo>
                  <a:pt x="2574377" y="0"/>
                  <a:pt x="2690675" y="116298"/>
                  <a:pt x="2690675" y="259758"/>
                </a:cubicBezTo>
                <a:lnTo>
                  <a:pt x="2690675" y="2879597"/>
                </a:lnTo>
                <a:cubicBezTo>
                  <a:pt x="2690675" y="3023057"/>
                  <a:pt x="2574377" y="3139355"/>
                  <a:pt x="2430917" y="3139355"/>
                </a:cubicBezTo>
                <a:lnTo>
                  <a:pt x="259758" y="3139355"/>
                </a:lnTo>
                <a:cubicBezTo>
                  <a:pt x="116298" y="3139355"/>
                  <a:pt x="0" y="3023057"/>
                  <a:pt x="0" y="2879597"/>
                </a:cubicBezTo>
                <a:lnTo>
                  <a:pt x="0" y="259758"/>
                </a:lnTo>
                <a:cubicBezTo>
                  <a:pt x="0" y="116298"/>
                  <a:pt x="116298" y="0"/>
                  <a:pt x="25975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2BC2389F-06E3-462D-B7A3-54F35FD4242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08448" y="4536141"/>
            <a:ext cx="2690675" cy="2321859"/>
          </a:xfrm>
          <a:custGeom>
            <a:avLst/>
            <a:gdLst>
              <a:gd name="connsiteX0" fmla="*/ 263444 w 2690675"/>
              <a:gd name="connsiteY0" fmla="*/ 0 h 2321859"/>
              <a:gd name="connsiteX1" fmla="*/ 2427231 w 2690675"/>
              <a:gd name="connsiteY1" fmla="*/ 0 h 2321859"/>
              <a:gd name="connsiteX2" fmla="*/ 2690675 w 2690675"/>
              <a:gd name="connsiteY2" fmla="*/ 263444 h 2321859"/>
              <a:gd name="connsiteX3" fmla="*/ 2690675 w 2690675"/>
              <a:gd name="connsiteY3" fmla="*/ 2321859 h 2321859"/>
              <a:gd name="connsiteX4" fmla="*/ 0 w 2690675"/>
              <a:gd name="connsiteY4" fmla="*/ 2321859 h 2321859"/>
              <a:gd name="connsiteX5" fmla="*/ 0 w 2690675"/>
              <a:gd name="connsiteY5" fmla="*/ 263444 h 2321859"/>
              <a:gd name="connsiteX6" fmla="*/ 263444 w 2690675"/>
              <a:gd name="connsiteY6" fmla="*/ 0 h 2321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90675" h="2321859">
                <a:moveTo>
                  <a:pt x="263444" y="0"/>
                </a:moveTo>
                <a:lnTo>
                  <a:pt x="2427231" y="0"/>
                </a:lnTo>
                <a:cubicBezTo>
                  <a:pt x="2572727" y="0"/>
                  <a:pt x="2690675" y="117948"/>
                  <a:pt x="2690675" y="263444"/>
                </a:cubicBezTo>
                <a:lnTo>
                  <a:pt x="2690675" y="2321859"/>
                </a:lnTo>
                <a:lnTo>
                  <a:pt x="0" y="2321859"/>
                </a:lnTo>
                <a:lnTo>
                  <a:pt x="0" y="263444"/>
                </a:lnTo>
                <a:cubicBezTo>
                  <a:pt x="0" y="117948"/>
                  <a:pt x="117948" y="0"/>
                  <a:pt x="26344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itle 7">
            <a:extLst>
              <a:ext uri="{FF2B5EF4-FFF2-40B4-BE49-F238E27FC236}">
                <a16:creationId xmlns:a16="http://schemas.microsoft.com/office/drawing/2014/main" id="{9DC799F2-E3CE-CBB6-743F-AF3DED8F57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43189094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CBC098-2059-47FB-BA1A-9D28FFCE516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96878" y="1386519"/>
            <a:ext cx="4598504" cy="4084962"/>
          </a:xfrm>
          <a:custGeom>
            <a:avLst/>
            <a:gdLst>
              <a:gd name="connsiteX0" fmla="*/ 216219 w 4598504"/>
              <a:gd name="connsiteY0" fmla="*/ 0 h 4084962"/>
              <a:gd name="connsiteX1" fmla="*/ 4382285 w 4598504"/>
              <a:gd name="connsiteY1" fmla="*/ 0 h 4084962"/>
              <a:gd name="connsiteX2" fmla="*/ 4598504 w 4598504"/>
              <a:gd name="connsiteY2" fmla="*/ 224754 h 4084962"/>
              <a:gd name="connsiteX3" fmla="*/ 4598504 w 4598504"/>
              <a:gd name="connsiteY3" fmla="*/ 3860208 h 4084962"/>
              <a:gd name="connsiteX4" fmla="*/ 4382285 w 4598504"/>
              <a:gd name="connsiteY4" fmla="*/ 4084962 h 4084962"/>
              <a:gd name="connsiteX5" fmla="*/ 216219 w 4598504"/>
              <a:gd name="connsiteY5" fmla="*/ 4084962 h 4084962"/>
              <a:gd name="connsiteX6" fmla="*/ 0 w 4598504"/>
              <a:gd name="connsiteY6" fmla="*/ 3860208 h 4084962"/>
              <a:gd name="connsiteX7" fmla="*/ 0 w 4598504"/>
              <a:gd name="connsiteY7" fmla="*/ 224754 h 4084962"/>
              <a:gd name="connsiteX8" fmla="*/ 216219 w 4598504"/>
              <a:gd name="connsiteY8" fmla="*/ 0 h 4084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598504" h="4084962">
                <a:moveTo>
                  <a:pt x="216219" y="0"/>
                </a:moveTo>
                <a:lnTo>
                  <a:pt x="4382285" y="0"/>
                </a:lnTo>
                <a:cubicBezTo>
                  <a:pt x="4501700" y="0"/>
                  <a:pt x="4598504" y="100626"/>
                  <a:pt x="4598504" y="224754"/>
                </a:cubicBezTo>
                <a:lnTo>
                  <a:pt x="4598504" y="3860208"/>
                </a:lnTo>
                <a:cubicBezTo>
                  <a:pt x="4598504" y="3984337"/>
                  <a:pt x="4501700" y="4084962"/>
                  <a:pt x="4382285" y="4084962"/>
                </a:cubicBezTo>
                <a:lnTo>
                  <a:pt x="216219" y="4084962"/>
                </a:lnTo>
                <a:cubicBezTo>
                  <a:pt x="96804" y="4084962"/>
                  <a:pt x="0" y="3984337"/>
                  <a:pt x="0" y="3860208"/>
                </a:cubicBezTo>
                <a:lnTo>
                  <a:pt x="0" y="224754"/>
                </a:lnTo>
                <a:cubicBezTo>
                  <a:pt x="0" y="100626"/>
                  <a:pt x="96804" y="0"/>
                  <a:pt x="21621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E9AF0-7616-21E3-5C98-061DF965BA9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08939" y="1336001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7">
            <a:extLst>
              <a:ext uri="{FF2B5EF4-FFF2-40B4-BE49-F238E27FC236}">
                <a16:creationId xmlns:a16="http://schemas.microsoft.com/office/drawing/2014/main" id="{F7126D28-1710-8B0A-9FE3-780C7BDB2F0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30169269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2E613FC-630F-41A9-8B5F-7E0A9811FE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8496" y="1636393"/>
            <a:ext cx="4663685" cy="2593429"/>
          </a:xfrm>
          <a:custGeom>
            <a:avLst/>
            <a:gdLst>
              <a:gd name="connsiteX0" fmla="*/ 0 w 4663685"/>
              <a:gd name="connsiteY0" fmla="*/ 0 h 2593429"/>
              <a:gd name="connsiteX1" fmla="*/ 4663685 w 4663685"/>
              <a:gd name="connsiteY1" fmla="*/ 0 h 2593429"/>
              <a:gd name="connsiteX2" fmla="*/ 4663685 w 4663685"/>
              <a:gd name="connsiteY2" fmla="*/ 2593429 h 2593429"/>
              <a:gd name="connsiteX3" fmla="*/ 0 w 4663685"/>
              <a:gd name="connsiteY3" fmla="*/ 2593429 h 25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63685" h="2593429">
                <a:moveTo>
                  <a:pt x="0" y="0"/>
                </a:moveTo>
                <a:lnTo>
                  <a:pt x="4663685" y="0"/>
                </a:lnTo>
                <a:lnTo>
                  <a:pt x="4663685" y="2593429"/>
                </a:lnTo>
                <a:lnTo>
                  <a:pt x="0" y="2593429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8C236A3-B433-0AE0-6F6C-ADA9651FE5F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35728" y="1318989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179E1205-A18D-C19B-8A8D-DE6B6F8A76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42745883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416B878-D898-4DC6-B0C9-591ECD6BB32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08408" y="1184719"/>
            <a:ext cx="3998913" cy="3464418"/>
          </a:xfrm>
          <a:custGeom>
            <a:avLst/>
            <a:gdLst>
              <a:gd name="connsiteX0" fmla="*/ 797719 w 3998913"/>
              <a:gd name="connsiteY0" fmla="*/ 0 h 3464418"/>
              <a:gd name="connsiteX1" fmla="*/ 3998913 w 3998913"/>
              <a:gd name="connsiteY1" fmla="*/ 1042987 h 3464418"/>
              <a:gd name="connsiteX2" fmla="*/ 2955132 w 3998913"/>
              <a:gd name="connsiteY2" fmla="*/ 3464418 h 3464418"/>
              <a:gd name="connsiteX3" fmla="*/ 0 w 3998913"/>
              <a:gd name="connsiteY3" fmla="*/ 2053925 h 3464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98913" h="3464418">
                <a:moveTo>
                  <a:pt x="797719" y="0"/>
                </a:moveTo>
                <a:lnTo>
                  <a:pt x="3998913" y="1042987"/>
                </a:lnTo>
                <a:lnTo>
                  <a:pt x="2955132" y="3464418"/>
                </a:lnTo>
                <a:lnTo>
                  <a:pt x="0" y="205392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ED2D6CE0-6ED7-9932-A25D-6C78B96C04D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09816" y="1361260"/>
            <a:ext cx="4686184" cy="413548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B67DA887-9F84-22FB-B421-0661EAAC2F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42567" y="158091"/>
            <a:ext cx="8143337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Title </a:t>
            </a:r>
            <a:r>
              <a:rPr lang="en-US" sz="4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Here</a:t>
            </a:r>
          </a:p>
        </p:txBody>
      </p:sp>
    </p:spTree>
    <p:extLst>
      <p:ext uri="{BB962C8B-B14F-4D97-AF65-F5344CB8AC3E}">
        <p14:creationId xmlns:p14="http://schemas.microsoft.com/office/powerpoint/2010/main" val="1632391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4428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5193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10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3281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970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009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934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4/8/24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68FBC29-1424-C938-0BFB-6E3FF34F5FD4}"/>
              </a:ext>
            </a:extLst>
          </p:cNvPr>
          <p:cNvGrpSpPr/>
          <p:nvPr userDrawn="1"/>
        </p:nvGrpSpPr>
        <p:grpSpPr>
          <a:xfrm>
            <a:off x="309324" y="3273040"/>
            <a:ext cx="11573353" cy="3587612"/>
            <a:chOff x="309324" y="3273040"/>
            <a:chExt cx="11573353" cy="3587612"/>
          </a:xfrm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A6565272-068F-033B-6520-123DFBDF3A37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3273040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4D0D68F-BDBC-3FAC-6EE5-4F52FDB82AE5}"/>
                </a:ext>
              </a:extLst>
            </p:cNvPr>
            <p:cNvSpPr/>
            <p:nvPr userDrawn="1"/>
          </p:nvSpPr>
          <p:spPr>
            <a:xfrm>
              <a:off x="3523144" y="402439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8F19973-CA5C-CEA6-6966-55B50A538AF7}"/>
                </a:ext>
              </a:extLst>
            </p:cNvPr>
            <p:cNvSpPr/>
            <p:nvPr userDrawn="1"/>
          </p:nvSpPr>
          <p:spPr>
            <a:xfrm>
              <a:off x="6101400" y="4278224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567D4AE-0E12-9E5D-C3D4-7F68C2CA02A9}"/>
                </a:ext>
              </a:extLst>
            </p:cNvPr>
            <p:cNvSpPr/>
            <p:nvPr userDrawn="1"/>
          </p:nvSpPr>
          <p:spPr>
            <a:xfrm>
              <a:off x="309324" y="389747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6A7B371-6BA2-5345-EB1F-0FA1FF79185C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3689333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F86FB60E-8204-42A5-50F3-F4F7091E9DA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3481186"/>
              <a:ext cx="61200" cy="266365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B8AC67C-A37D-20D6-337A-F4CDC80561EA}"/>
                </a:ext>
              </a:extLst>
            </p:cNvPr>
            <p:cNvSpPr/>
            <p:nvPr userDrawn="1"/>
          </p:nvSpPr>
          <p:spPr>
            <a:xfrm>
              <a:off x="7372528" y="4151309"/>
              <a:ext cx="25200" cy="2582428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6FBE6988-A829-9219-5C49-816ECE0BE88C}"/>
                </a:ext>
              </a:extLst>
            </p:cNvPr>
            <p:cNvSpPr/>
            <p:nvPr userDrawn="1"/>
          </p:nvSpPr>
          <p:spPr>
            <a:xfrm>
              <a:off x="944888" y="4912799"/>
              <a:ext cx="25200" cy="1943483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882AAD0C-F93A-3B94-4F59-A56C8348D987}"/>
                </a:ext>
              </a:extLst>
            </p:cNvPr>
            <p:cNvSpPr/>
            <p:nvPr userDrawn="1"/>
          </p:nvSpPr>
          <p:spPr>
            <a:xfrm>
              <a:off x="2252016" y="5547373"/>
              <a:ext cx="25200" cy="1308908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24FC7DF-4EB4-CDA2-EEC7-5EEF6CBF7919}"/>
                </a:ext>
              </a:extLst>
            </p:cNvPr>
            <p:cNvSpPr/>
            <p:nvPr userDrawn="1"/>
          </p:nvSpPr>
          <p:spPr>
            <a:xfrm>
              <a:off x="2887580" y="5166629"/>
              <a:ext cx="25200" cy="1689653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7769A307-6B4E-747E-2AC7-7DAF10606390}"/>
                </a:ext>
              </a:extLst>
            </p:cNvPr>
            <p:cNvSpPr/>
            <p:nvPr userDrawn="1"/>
          </p:nvSpPr>
          <p:spPr>
            <a:xfrm>
              <a:off x="4158708" y="4405139"/>
              <a:ext cx="25200" cy="2451143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D165D351-F1D4-763A-D5A2-33A64E0F7FC1}"/>
                </a:ext>
              </a:extLst>
            </p:cNvPr>
            <p:cNvSpPr/>
            <p:nvPr userDrawn="1"/>
          </p:nvSpPr>
          <p:spPr>
            <a:xfrm>
              <a:off x="4794272" y="4532054"/>
              <a:ext cx="25200" cy="2324228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E636C46F-8F45-ACB8-EF16-D3FB8B8A18A8}"/>
                </a:ext>
              </a:extLst>
            </p:cNvPr>
            <p:cNvSpPr/>
            <p:nvPr userDrawn="1"/>
          </p:nvSpPr>
          <p:spPr>
            <a:xfrm>
              <a:off x="6736964" y="5674288"/>
              <a:ext cx="25200" cy="1181993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06D4751C-56C4-2900-7533-D82707E26128}"/>
                </a:ext>
              </a:extLst>
            </p:cNvPr>
            <p:cNvSpPr/>
            <p:nvPr userDrawn="1"/>
          </p:nvSpPr>
          <p:spPr>
            <a:xfrm>
              <a:off x="8008092" y="5039714"/>
              <a:ext cx="25200" cy="1816568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76F27422-EA23-C87B-C092-3BB6182BBADD}"/>
                </a:ext>
              </a:extLst>
            </p:cNvPr>
            <p:cNvSpPr/>
            <p:nvPr userDrawn="1"/>
          </p:nvSpPr>
          <p:spPr>
            <a:xfrm>
              <a:off x="9315220" y="4785884"/>
              <a:ext cx="25200" cy="207039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E151909-B483-05A1-814E-6F1E9D50E6BF}"/>
                </a:ext>
              </a:extLst>
            </p:cNvPr>
            <p:cNvSpPr/>
            <p:nvPr userDrawn="1"/>
          </p:nvSpPr>
          <p:spPr>
            <a:xfrm>
              <a:off x="9950784" y="5420459"/>
              <a:ext cx="25200" cy="1435823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CA10F804-A169-ECD2-3841-A4E3FE62F4DB}"/>
                </a:ext>
              </a:extLst>
            </p:cNvPr>
            <p:cNvSpPr/>
            <p:nvPr userDrawn="1"/>
          </p:nvSpPr>
          <p:spPr>
            <a:xfrm>
              <a:off x="10586348" y="5801197"/>
              <a:ext cx="25200" cy="1055086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9E532372-8033-2CA7-4E53-A64A008878A7}"/>
                </a:ext>
              </a:extLst>
            </p:cNvPr>
            <p:cNvSpPr/>
            <p:nvPr userDrawn="1"/>
          </p:nvSpPr>
          <p:spPr>
            <a:xfrm>
              <a:off x="11221912" y="4658969"/>
              <a:ext cx="25200" cy="2197313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08BDAEAB-8CF4-2C01-D0D0-FEEB225679E7}"/>
                </a:ext>
              </a:extLst>
            </p:cNvPr>
            <p:cNvSpPr/>
            <p:nvPr userDrawn="1"/>
          </p:nvSpPr>
          <p:spPr>
            <a:xfrm>
              <a:off x="11857477" y="5293544"/>
              <a:ext cx="25200" cy="1562738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04336E5A-C568-5B79-44CB-E09F7A1540A9}"/>
              </a:ext>
            </a:extLst>
          </p:cNvPr>
          <p:cNvSpPr txBox="1"/>
          <p:nvPr userDrawn="1"/>
        </p:nvSpPr>
        <p:spPr>
          <a:xfrm>
            <a:off x="309523" y="378023"/>
            <a:ext cx="19919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rPr>
              <a:t>PowerShell + DevOps </a:t>
            </a:r>
            <a:r>
              <a:rPr lang="en-US" sz="1400" b="1" kern="1200" dirty="0">
                <a:gradFill flip="none" rotWithShape="1">
                  <a:gsLst>
                    <a:gs pos="0">
                      <a:schemeClr val="accent1"/>
                    </a:gs>
                    <a:gs pos="99000">
                      <a:schemeClr val="accent2"/>
                    </a:gs>
                  </a:gsLst>
                  <a:lin ang="0" scaled="1"/>
                  <a:tileRect/>
                </a:gradFill>
                <a:latin typeface="Space Grotesk" pitchFamily="2" charset="0"/>
                <a:ea typeface="+mn-ea"/>
                <a:cs typeface="Space Grotesk" pitchFamily="2" charset="0"/>
              </a:rPr>
              <a:t>Global Summit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F6AF946-3F5B-2C7E-4910-5C857ABC8DBD}"/>
              </a:ext>
            </a:extLst>
          </p:cNvPr>
          <p:cNvSpPr txBox="1"/>
          <p:nvPr userDrawn="1"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‹#›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pic>
        <p:nvPicPr>
          <p:cNvPr id="30" name="Picture 29" descr="A blue circle with arrows&#10;&#10;Description automatically generated">
            <a:extLst>
              <a:ext uri="{FF2B5EF4-FFF2-40B4-BE49-F238E27FC236}">
                <a16:creationId xmlns:a16="http://schemas.microsoft.com/office/drawing/2014/main" id="{C709116C-9AAF-8529-9CB3-D2D1A40C2FBE}"/>
              </a:ext>
            </a:extLst>
          </p:cNvPr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>
            <a:off x="10517842" y="378023"/>
            <a:ext cx="1458540" cy="466768"/>
          </a:xfrm>
          <a:prstGeom prst="rect">
            <a:avLst/>
          </a:prstGeom>
        </p:spPr>
      </p:pic>
      <p:pic>
        <p:nvPicPr>
          <p:cNvPr id="31" name="Picture 2" descr="See the source image">
            <a:extLst>
              <a:ext uri="{FF2B5EF4-FFF2-40B4-BE49-F238E27FC236}">
                <a16:creationId xmlns:a16="http://schemas.microsoft.com/office/drawing/2014/main" id="{F67AF6C3-9657-9761-2465-1DFB18EAE83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351" y="6212412"/>
            <a:ext cx="1482436" cy="522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1708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  <p:sldLayoutId id="2147483679" r:id="rId14"/>
    <p:sldLayoutId id="2147483650" r:id="rId15"/>
    <p:sldLayoutId id="2147483651" r:id="rId16"/>
    <p:sldLayoutId id="2147483653" r:id="rId17"/>
    <p:sldLayoutId id="2147483654" r:id="rId18"/>
    <p:sldLayoutId id="2147483655" r:id="rId19"/>
    <p:sldLayoutId id="2147483656" r:id="rId20"/>
    <p:sldLayoutId id="2147483657" r:id="rId21"/>
    <p:sldLayoutId id="2147483658" r:id="rId22"/>
    <p:sldLayoutId id="2147483660" r:id="rId23"/>
    <p:sldLayoutId id="2147483659" r:id="rId24"/>
    <p:sldLayoutId id="2147483661" r:id="rId25"/>
    <p:sldLayoutId id="2147483662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704A31F-EF31-8A4E-E0EA-3FDA4D928352}"/>
              </a:ext>
            </a:extLst>
          </p:cNvPr>
          <p:cNvGrpSpPr/>
          <p:nvPr/>
        </p:nvGrpSpPr>
        <p:grpSpPr>
          <a:xfrm>
            <a:off x="309324" y="3273040"/>
            <a:ext cx="11573353" cy="3587612"/>
            <a:chOff x="309324" y="4684536"/>
            <a:chExt cx="11573353" cy="2176115"/>
          </a:xfrm>
        </p:grpSpPr>
        <p:sp>
          <p:nvSpPr>
            <p:cNvPr id="3" name="Freeform 10">
              <a:extLst>
                <a:ext uri="{FF2B5EF4-FFF2-40B4-BE49-F238E27FC236}">
                  <a16:creationId xmlns:a16="http://schemas.microsoft.com/office/drawing/2014/main" id="{C0254C9C-EA6C-E992-5E15-12F67B3792BE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1580452" y="4684536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F406A943-9F41-D2D2-35EF-E9D15A5FFB3A}"/>
                </a:ext>
              </a:extLst>
            </p:cNvPr>
            <p:cNvSpPr/>
            <p:nvPr userDrawn="1"/>
          </p:nvSpPr>
          <p:spPr>
            <a:xfrm>
              <a:off x="3523144" y="5140280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DBD74D0-1798-E843-EF53-4BE8BD460B32}"/>
                </a:ext>
              </a:extLst>
            </p:cNvPr>
            <p:cNvSpPr/>
            <p:nvPr userDrawn="1"/>
          </p:nvSpPr>
          <p:spPr>
            <a:xfrm>
              <a:off x="6101400" y="5294244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41B640-242B-BBEE-87A2-DECA4D0E8424}"/>
                </a:ext>
              </a:extLst>
            </p:cNvPr>
            <p:cNvSpPr/>
            <p:nvPr userDrawn="1"/>
          </p:nvSpPr>
          <p:spPr>
            <a:xfrm>
              <a:off x="309324" y="5063298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" name="Freeform 16">
              <a:extLst>
                <a:ext uri="{FF2B5EF4-FFF2-40B4-BE49-F238E27FC236}">
                  <a16:creationId xmlns:a16="http://schemas.microsoft.com/office/drawing/2014/main" id="{8247B6E2-0E43-A316-1835-E4CA57E6EA18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5429836" y="4937044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" name="Freeform 17">
              <a:extLst>
                <a:ext uri="{FF2B5EF4-FFF2-40B4-BE49-F238E27FC236}">
                  <a16:creationId xmlns:a16="http://schemas.microsoft.com/office/drawing/2014/main" id="{DEA90EB9-5D84-CF3B-7C71-395E3D0A9C4A}"/>
                </a:ext>
              </a:extLst>
            </p:cNvPr>
            <p:cNvSpPr>
              <a:spLocks noChangeAspect="1"/>
            </p:cNvSpPr>
            <p:nvPr userDrawn="1"/>
          </p:nvSpPr>
          <p:spPr>
            <a:xfrm>
              <a:off x="8643656" y="4810790"/>
              <a:ext cx="61200" cy="1615679"/>
            </a:xfrm>
            <a:custGeom>
              <a:avLst/>
              <a:gdLst>
                <a:gd name="connsiteX0" fmla="*/ 18000 w 61200"/>
                <a:gd name="connsiteY0" fmla="*/ 0 h 1615679"/>
                <a:gd name="connsiteX1" fmla="*/ 43200 w 61200"/>
                <a:gd name="connsiteY1" fmla="*/ 0 h 1615679"/>
                <a:gd name="connsiteX2" fmla="*/ 43200 w 61200"/>
                <a:gd name="connsiteY2" fmla="*/ 1559698 h 1615679"/>
                <a:gd name="connsiteX3" fmla="*/ 52238 w 61200"/>
                <a:gd name="connsiteY3" fmla="*/ 1563442 h 1615679"/>
                <a:gd name="connsiteX4" fmla="*/ 61200 w 61200"/>
                <a:gd name="connsiteY4" fmla="*/ 1585079 h 1615679"/>
                <a:gd name="connsiteX5" fmla="*/ 30600 w 61200"/>
                <a:gd name="connsiteY5" fmla="*/ 1615679 h 1615679"/>
                <a:gd name="connsiteX6" fmla="*/ 0 w 61200"/>
                <a:gd name="connsiteY6" fmla="*/ 1585079 h 1615679"/>
                <a:gd name="connsiteX7" fmla="*/ 8963 w 61200"/>
                <a:gd name="connsiteY7" fmla="*/ 1563442 h 1615679"/>
                <a:gd name="connsiteX8" fmla="*/ 18000 w 61200"/>
                <a:gd name="connsiteY8" fmla="*/ 1559698 h 161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1200" h="1615679">
                  <a:moveTo>
                    <a:pt x="18000" y="0"/>
                  </a:moveTo>
                  <a:lnTo>
                    <a:pt x="43200" y="0"/>
                  </a:lnTo>
                  <a:lnTo>
                    <a:pt x="43200" y="1559698"/>
                  </a:lnTo>
                  <a:lnTo>
                    <a:pt x="52238" y="1563442"/>
                  </a:lnTo>
                  <a:cubicBezTo>
                    <a:pt x="57775" y="1568979"/>
                    <a:pt x="61200" y="1576629"/>
                    <a:pt x="61200" y="1585079"/>
                  </a:cubicBezTo>
                  <a:cubicBezTo>
                    <a:pt x="61200" y="1601979"/>
                    <a:pt x="47500" y="1615679"/>
                    <a:pt x="30600" y="1615679"/>
                  </a:cubicBezTo>
                  <a:cubicBezTo>
                    <a:pt x="13700" y="1615679"/>
                    <a:pt x="0" y="1601979"/>
                    <a:pt x="0" y="1585079"/>
                  </a:cubicBezTo>
                  <a:cubicBezTo>
                    <a:pt x="0" y="1576629"/>
                    <a:pt x="3425" y="1568979"/>
                    <a:pt x="8963" y="1563442"/>
                  </a:cubicBezTo>
                  <a:lnTo>
                    <a:pt x="18000" y="155969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C6597D9-93AD-9E14-EDAC-083BDB7BEC40}"/>
                </a:ext>
              </a:extLst>
            </p:cNvPr>
            <p:cNvSpPr/>
            <p:nvPr userDrawn="1"/>
          </p:nvSpPr>
          <p:spPr>
            <a:xfrm>
              <a:off x="7372528" y="5217262"/>
              <a:ext cx="25200" cy="1566407"/>
            </a:xfrm>
            <a:prstGeom prst="rect">
              <a:avLst/>
            </a:pr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Freeform 28">
              <a:extLst>
                <a:ext uri="{FF2B5EF4-FFF2-40B4-BE49-F238E27FC236}">
                  <a16:creationId xmlns:a16="http://schemas.microsoft.com/office/drawing/2014/main" id="{2FDCBFD3-E3B5-F202-C374-7A95F5980DF9}"/>
                </a:ext>
              </a:extLst>
            </p:cNvPr>
            <p:cNvSpPr/>
            <p:nvPr userDrawn="1"/>
          </p:nvSpPr>
          <p:spPr>
            <a:xfrm>
              <a:off x="944888" y="5679154"/>
              <a:ext cx="25200" cy="1178846"/>
            </a:xfrm>
            <a:custGeom>
              <a:avLst/>
              <a:gdLst>
                <a:gd name="connsiteX0" fmla="*/ 0 w 25200"/>
                <a:gd name="connsiteY0" fmla="*/ 0 h 1178846"/>
                <a:gd name="connsiteX1" fmla="*/ 25200 w 25200"/>
                <a:gd name="connsiteY1" fmla="*/ 0 h 1178846"/>
                <a:gd name="connsiteX2" fmla="*/ 25200 w 25200"/>
                <a:gd name="connsiteY2" fmla="*/ 1178846 h 1178846"/>
                <a:gd name="connsiteX3" fmla="*/ 0 w 25200"/>
                <a:gd name="connsiteY3" fmla="*/ 1178846 h 1178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78846">
                  <a:moveTo>
                    <a:pt x="0" y="0"/>
                  </a:moveTo>
                  <a:lnTo>
                    <a:pt x="25200" y="0"/>
                  </a:lnTo>
                  <a:lnTo>
                    <a:pt x="25200" y="1178846"/>
                  </a:lnTo>
                  <a:lnTo>
                    <a:pt x="0" y="117884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30">
              <a:extLst>
                <a:ext uri="{FF2B5EF4-FFF2-40B4-BE49-F238E27FC236}">
                  <a16:creationId xmlns:a16="http://schemas.microsoft.com/office/drawing/2014/main" id="{4CAAB506-027A-B25A-7408-B6918C2B0163}"/>
                </a:ext>
              </a:extLst>
            </p:cNvPr>
            <p:cNvSpPr/>
            <p:nvPr userDrawn="1"/>
          </p:nvSpPr>
          <p:spPr>
            <a:xfrm>
              <a:off x="2252016" y="6064064"/>
              <a:ext cx="25200" cy="793936"/>
            </a:xfrm>
            <a:custGeom>
              <a:avLst/>
              <a:gdLst>
                <a:gd name="connsiteX0" fmla="*/ 0 w 25200"/>
                <a:gd name="connsiteY0" fmla="*/ 0 h 793936"/>
                <a:gd name="connsiteX1" fmla="*/ 25200 w 25200"/>
                <a:gd name="connsiteY1" fmla="*/ 0 h 793936"/>
                <a:gd name="connsiteX2" fmla="*/ 25200 w 25200"/>
                <a:gd name="connsiteY2" fmla="*/ 793936 h 793936"/>
                <a:gd name="connsiteX3" fmla="*/ 0 w 25200"/>
                <a:gd name="connsiteY3" fmla="*/ 793936 h 79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93936">
                  <a:moveTo>
                    <a:pt x="0" y="0"/>
                  </a:moveTo>
                  <a:lnTo>
                    <a:pt x="25200" y="0"/>
                  </a:lnTo>
                  <a:lnTo>
                    <a:pt x="25200" y="793936"/>
                  </a:lnTo>
                  <a:lnTo>
                    <a:pt x="0" y="793936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id="{2D002183-573B-F6C2-C349-0A7346C31DDC}"/>
                </a:ext>
              </a:extLst>
            </p:cNvPr>
            <p:cNvSpPr/>
            <p:nvPr userDrawn="1"/>
          </p:nvSpPr>
          <p:spPr>
            <a:xfrm>
              <a:off x="2887580" y="5833118"/>
              <a:ext cx="25200" cy="1024882"/>
            </a:xfrm>
            <a:custGeom>
              <a:avLst/>
              <a:gdLst>
                <a:gd name="connsiteX0" fmla="*/ 0 w 25200"/>
                <a:gd name="connsiteY0" fmla="*/ 0 h 1024882"/>
                <a:gd name="connsiteX1" fmla="*/ 25200 w 25200"/>
                <a:gd name="connsiteY1" fmla="*/ 0 h 1024882"/>
                <a:gd name="connsiteX2" fmla="*/ 25200 w 25200"/>
                <a:gd name="connsiteY2" fmla="*/ 1024882 h 1024882"/>
                <a:gd name="connsiteX3" fmla="*/ 0 w 25200"/>
                <a:gd name="connsiteY3" fmla="*/ 1024882 h 102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024882">
                  <a:moveTo>
                    <a:pt x="0" y="0"/>
                  </a:moveTo>
                  <a:lnTo>
                    <a:pt x="25200" y="0"/>
                  </a:lnTo>
                  <a:lnTo>
                    <a:pt x="25200" y="1024882"/>
                  </a:lnTo>
                  <a:lnTo>
                    <a:pt x="0" y="102488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 35">
              <a:extLst>
                <a:ext uri="{FF2B5EF4-FFF2-40B4-BE49-F238E27FC236}">
                  <a16:creationId xmlns:a16="http://schemas.microsoft.com/office/drawing/2014/main" id="{3458DB6B-84AB-BE00-A98D-033DBF7F3CEC}"/>
                </a:ext>
              </a:extLst>
            </p:cNvPr>
            <p:cNvSpPr/>
            <p:nvPr userDrawn="1"/>
          </p:nvSpPr>
          <p:spPr>
            <a:xfrm>
              <a:off x="4158708" y="5371226"/>
              <a:ext cx="25200" cy="1486774"/>
            </a:xfrm>
            <a:custGeom>
              <a:avLst/>
              <a:gdLst>
                <a:gd name="connsiteX0" fmla="*/ 0 w 25200"/>
                <a:gd name="connsiteY0" fmla="*/ 0 h 1486774"/>
                <a:gd name="connsiteX1" fmla="*/ 25200 w 25200"/>
                <a:gd name="connsiteY1" fmla="*/ 0 h 1486774"/>
                <a:gd name="connsiteX2" fmla="*/ 25200 w 25200"/>
                <a:gd name="connsiteY2" fmla="*/ 1486774 h 1486774"/>
                <a:gd name="connsiteX3" fmla="*/ 0 w 25200"/>
                <a:gd name="connsiteY3" fmla="*/ 1486774 h 148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86774">
                  <a:moveTo>
                    <a:pt x="0" y="0"/>
                  </a:moveTo>
                  <a:lnTo>
                    <a:pt x="25200" y="0"/>
                  </a:lnTo>
                  <a:lnTo>
                    <a:pt x="25200" y="1486774"/>
                  </a:lnTo>
                  <a:lnTo>
                    <a:pt x="0" y="148677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37">
              <a:extLst>
                <a:ext uri="{FF2B5EF4-FFF2-40B4-BE49-F238E27FC236}">
                  <a16:creationId xmlns:a16="http://schemas.microsoft.com/office/drawing/2014/main" id="{A4B62397-A998-6F3C-912A-C7000F3EB74F}"/>
                </a:ext>
              </a:extLst>
            </p:cNvPr>
            <p:cNvSpPr/>
            <p:nvPr userDrawn="1"/>
          </p:nvSpPr>
          <p:spPr>
            <a:xfrm>
              <a:off x="4794272" y="5448208"/>
              <a:ext cx="25200" cy="1409792"/>
            </a:xfrm>
            <a:custGeom>
              <a:avLst/>
              <a:gdLst>
                <a:gd name="connsiteX0" fmla="*/ 0 w 25200"/>
                <a:gd name="connsiteY0" fmla="*/ 0 h 1409792"/>
                <a:gd name="connsiteX1" fmla="*/ 25200 w 25200"/>
                <a:gd name="connsiteY1" fmla="*/ 0 h 1409792"/>
                <a:gd name="connsiteX2" fmla="*/ 25200 w 25200"/>
                <a:gd name="connsiteY2" fmla="*/ 1409792 h 1409792"/>
                <a:gd name="connsiteX3" fmla="*/ 0 w 25200"/>
                <a:gd name="connsiteY3" fmla="*/ 1409792 h 140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409792">
                  <a:moveTo>
                    <a:pt x="0" y="0"/>
                  </a:moveTo>
                  <a:lnTo>
                    <a:pt x="25200" y="0"/>
                  </a:lnTo>
                  <a:lnTo>
                    <a:pt x="25200" y="1409792"/>
                  </a:lnTo>
                  <a:lnTo>
                    <a:pt x="0" y="1409792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Freeform 39">
              <a:extLst>
                <a:ext uri="{FF2B5EF4-FFF2-40B4-BE49-F238E27FC236}">
                  <a16:creationId xmlns:a16="http://schemas.microsoft.com/office/drawing/2014/main" id="{7931AB27-D710-9446-950E-954D34D125A6}"/>
                </a:ext>
              </a:extLst>
            </p:cNvPr>
            <p:cNvSpPr/>
            <p:nvPr userDrawn="1"/>
          </p:nvSpPr>
          <p:spPr>
            <a:xfrm>
              <a:off x="6736964" y="6141046"/>
              <a:ext cx="25200" cy="716954"/>
            </a:xfrm>
            <a:custGeom>
              <a:avLst/>
              <a:gdLst>
                <a:gd name="connsiteX0" fmla="*/ 0 w 25200"/>
                <a:gd name="connsiteY0" fmla="*/ 0 h 716954"/>
                <a:gd name="connsiteX1" fmla="*/ 25200 w 25200"/>
                <a:gd name="connsiteY1" fmla="*/ 0 h 716954"/>
                <a:gd name="connsiteX2" fmla="*/ 25200 w 25200"/>
                <a:gd name="connsiteY2" fmla="*/ 716954 h 716954"/>
                <a:gd name="connsiteX3" fmla="*/ 0 w 25200"/>
                <a:gd name="connsiteY3" fmla="*/ 716954 h 71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716954">
                  <a:moveTo>
                    <a:pt x="0" y="0"/>
                  </a:moveTo>
                  <a:lnTo>
                    <a:pt x="25200" y="0"/>
                  </a:lnTo>
                  <a:lnTo>
                    <a:pt x="25200" y="716954"/>
                  </a:lnTo>
                  <a:lnTo>
                    <a:pt x="0" y="71695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41">
              <a:extLst>
                <a:ext uri="{FF2B5EF4-FFF2-40B4-BE49-F238E27FC236}">
                  <a16:creationId xmlns:a16="http://schemas.microsoft.com/office/drawing/2014/main" id="{AEBA23FB-8045-6B45-9D71-2C118614C548}"/>
                </a:ext>
              </a:extLst>
            </p:cNvPr>
            <p:cNvSpPr/>
            <p:nvPr userDrawn="1"/>
          </p:nvSpPr>
          <p:spPr>
            <a:xfrm>
              <a:off x="8008092" y="5756136"/>
              <a:ext cx="25200" cy="1101864"/>
            </a:xfrm>
            <a:custGeom>
              <a:avLst/>
              <a:gdLst>
                <a:gd name="connsiteX0" fmla="*/ 0 w 25200"/>
                <a:gd name="connsiteY0" fmla="*/ 0 h 1101864"/>
                <a:gd name="connsiteX1" fmla="*/ 25200 w 25200"/>
                <a:gd name="connsiteY1" fmla="*/ 0 h 1101864"/>
                <a:gd name="connsiteX2" fmla="*/ 25200 w 25200"/>
                <a:gd name="connsiteY2" fmla="*/ 1101864 h 1101864"/>
                <a:gd name="connsiteX3" fmla="*/ 0 w 25200"/>
                <a:gd name="connsiteY3" fmla="*/ 1101864 h 1101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101864">
                  <a:moveTo>
                    <a:pt x="0" y="0"/>
                  </a:moveTo>
                  <a:lnTo>
                    <a:pt x="25200" y="0"/>
                  </a:lnTo>
                  <a:lnTo>
                    <a:pt x="25200" y="1101864"/>
                  </a:lnTo>
                  <a:lnTo>
                    <a:pt x="0" y="1101864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 43">
              <a:extLst>
                <a:ext uri="{FF2B5EF4-FFF2-40B4-BE49-F238E27FC236}">
                  <a16:creationId xmlns:a16="http://schemas.microsoft.com/office/drawing/2014/main" id="{47D2A404-7850-6367-8C68-611A09CDC560}"/>
                </a:ext>
              </a:extLst>
            </p:cNvPr>
            <p:cNvSpPr/>
            <p:nvPr userDrawn="1"/>
          </p:nvSpPr>
          <p:spPr>
            <a:xfrm>
              <a:off x="9315220" y="5602172"/>
              <a:ext cx="25200" cy="1255828"/>
            </a:xfrm>
            <a:custGeom>
              <a:avLst/>
              <a:gdLst>
                <a:gd name="connsiteX0" fmla="*/ 0 w 25200"/>
                <a:gd name="connsiteY0" fmla="*/ 0 h 1255828"/>
                <a:gd name="connsiteX1" fmla="*/ 25200 w 25200"/>
                <a:gd name="connsiteY1" fmla="*/ 0 h 1255828"/>
                <a:gd name="connsiteX2" fmla="*/ 25200 w 25200"/>
                <a:gd name="connsiteY2" fmla="*/ 1255828 h 1255828"/>
                <a:gd name="connsiteX3" fmla="*/ 0 w 25200"/>
                <a:gd name="connsiteY3" fmla="*/ 1255828 h 125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255828">
                  <a:moveTo>
                    <a:pt x="0" y="0"/>
                  </a:moveTo>
                  <a:lnTo>
                    <a:pt x="25200" y="0"/>
                  </a:lnTo>
                  <a:lnTo>
                    <a:pt x="25200" y="1255828"/>
                  </a:lnTo>
                  <a:lnTo>
                    <a:pt x="0" y="125582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 45">
              <a:extLst>
                <a:ext uri="{FF2B5EF4-FFF2-40B4-BE49-F238E27FC236}">
                  <a16:creationId xmlns:a16="http://schemas.microsoft.com/office/drawing/2014/main" id="{C1C989C5-A407-B562-B713-576A2485A695}"/>
                </a:ext>
              </a:extLst>
            </p:cNvPr>
            <p:cNvSpPr/>
            <p:nvPr userDrawn="1"/>
          </p:nvSpPr>
          <p:spPr>
            <a:xfrm>
              <a:off x="9950784" y="5987082"/>
              <a:ext cx="25200" cy="870918"/>
            </a:xfrm>
            <a:custGeom>
              <a:avLst/>
              <a:gdLst>
                <a:gd name="connsiteX0" fmla="*/ 0 w 25200"/>
                <a:gd name="connsiteY0" fmla="*/ 0 h 870918"/>
                <a:gd name="connsiteX1" fmla="*/ 25200 w 25200"/>
                <a:gd name="connsiteY1" fmla="*/ 0 h 870918"/>
                <a:gd name="connsiteX2" fmla="*/ 25200 w 25200"/>
                <a:gd name="connsiteY2" fmla="*/ 870918 h 870918"/>
                <a:gd name="connsiteX3" fmla="*/ 0 w 25200"/>
                <a:gd name="connsiteY3" fmla="*/ 870918 h 87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870918">
                  <a:moveTo>
                    <a:pt x="0" y="0"/>
                  </a:moveTo>
                  <a:lnTo>
                    <a:pt x="25200" y="0"/>
                  </a:lnTo>
                  <a:lnTo>
                    <a:pt x="25200" y="870918"/>
                  </a:lnTo>
                  <a:lnTo>
                    <a:pt x="0" y="870918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47">
              <a:extLst>
                <a:ext uri="{FF2B5EF4-FFF2-40B4-BE49-F238E27FC236}">
                  <a16:creationId xmlns:a16="http://schemas.microsoft.com/office/drawing/2014/main" id="{1350824C-89AB-C83C-C91C-B70EF5D0AC7E}"/>
                </a:ext>
              </a:extLst>
            </p:cNvPr>
            <p:cNvSpPr/>
            <p:nvPr userDrawn="1"/>
          </p:nvSpPr>
          <p:spPr>
            <a:xfrm>
              <a:off x="10586348" y="6218024"/>
              <a:ext cx="25200" cy="639977"/>
            </a:xfrm>
            <a:custGeom>
              <a:avLst/>
              <a:gdLst>
                <a:gd name="connsiteX0" fmla="*/ 0 w 25200"/>
                <a:gd name="connsiteY0" fmla="*/ 0 h 639977"/>
                <a:gd name="connsiteX1" fmla="*/ 25200 w 25200"/>
                <a:gd name="connsiteY1" fmla="*/ 0 h 639977"/>
                <a:gd name="connsiteX2" fmla="*/ 25200 w 25200"/>
                <a:gd name="connsiteY2" fmla="*/ 639977 h 639977"/>
                <a:gd name="connsiteX3" fmla="*/ 0 w 25200"/>
                <a:gd name="connsiteY3" fmla="*/ 639977 h 639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639977">
                  <a:moveTo>
                    <a:pt x="0" y="0"/>
                  </a:moveTo>
                  <a:lnTo>
                    <a:pt x="25200" y="0"/>
                  </a:lnTo>
                  <a:lnTo>
                    <a:pt x="25200" y="639977"/>
                  </a:lnTo>
                  <a:lnTo>
                    <a:pt x="0" y="639977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49">
              <a:extLst>
                <a:ext uri="{FF2B5EF4-FFF2-40B4-BE49-F238E27FC236}">
                  <a16:creationId xmlns:a16="http://schemas.microsoft.com/office/drawing/2014/main" id="{23D3AF71-F4C0-BAED-244E-DCBD08F3EA61}"/>
                </a:ext>
              </a:extLst>
            </p:cNvPr>
            <p:cNvSpPr/>
            <p:nvPr userDrawn="1"/>
          </p:nvSpPr>
          <p:spPr>
            <a:xfrm>
              <a:off x="11221912" y="5525190"/>
              <a:ext cx="25200" cy="1332810"/>
            </a:xfrm>
            <a:custGeom>
              <a:avLst/>
              <a:gdLst>
                <a:gd name="connsiteX0" fmla="*/ 0 w 25200"/>
                <a:gd name="connsiteY0" fmla="*/ 0 h 1332810"/>
                <a:gd name="connsiteX1" fmla="*/ 25200 w 25200"/>
                <a:gd name="connsiteY1" fmla="*/ 0 h 1332810"/>
                <a:gd name="connsiteX2" fmla="*/ 25200 w 25200"/>
                <a:gd name="connsiteY2" fmla="*/ 1332810 h 1332810"/>
                <a:gd name="connsiteX3" fmla="*/ 0 w 25200"/>
                <a:gd name="connsiteY3" fmla="*/ 1332810 h 1332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1332810">
                  <a:moveTo>
                    <a:pt x="0" y="0"/>
                  </a:moveTo>
                  <a:lnTo>
                    <a:pt x="25200" y="0"/>
                  </a:lnTo>
                  <a:lnTo>
                    <a:pt x="25200" y="1332810"/>
                  </a:lnTo>
                  <a:lnTo>
                    <a:pt x="0" y="13328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Freeform 51">
              <a:extLst>
                <a:ext uri="{FF2B5EF4-FFF2-40B4-BE49-F238E27FC236}">
                  <a16:creationId xmlns:a16="http://schemas.microsoft.com/office/drawing/2014/main" id="{758A5ADF-01F4-3710-BF33-47A561494866}"/>
                </a:ext>
              </a:extLst>
            </p:cNvPr>
            <p:cNvSpPr/>
            <p:nvPr userDrawn="1"/>
          </p:nvSpPr>
          <p:spPr>
            <a:xfrm>
              <a:off x="11857477" y="5910100"/>
              <a:ext cx="25200" cy="947900"/>
            </a:xfrm>
            <a:custGeom>
              <a:avLst/>
              <a:gdLst>
                <a:gd name="connsiteX0" fmla="*/ 0 w 25200"/>
                <a:gd name="connsiteY0" fmla="*/ 0 h 947900"/>
                <a:gd name="connsiteX1" fmla="*/ 25200 w 25200"/>
                <a:gd name="connsiteY1" fmla="*/ 0 h 947900"/>
                <a:gd name="connsiteX2" fmla="*/ 25200 w 25200"/>
                <a:gd name="connsiteY2" fmla="*/ 947900 h 947900"/>
                <a:gd name="connsiteX3" fmla="*/ 0 w 25200"/>
                <a:gd name="connsiteY3" fmla="*/ 947900 h 947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200" h="947900">
                  <a:moveTo>
                    <a:pt x="0" y="0"/>
                  </a:moveTo>
                  <a:lnTo>
                    <a:pt x="25200" y="0"/>
                  </a:lnTo>
                  <a:lnTo>
                    <a:pt x="25200" y="947900"/>
                  </a:lnTo>
                  <a:lnTo>
                    <a:pt x="0" y="94790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alpha val="0"/>
                  </a:schemeClr>
                </a:gs>
                <a:gs pos="75000">
                  <a:schemeClr val="accent1">
                    <a:alpha val="15000"/>
                  </a:schemeClr>
                </a:gs>
                <a:gs pos="33000">
                  <a:schemeClr val="accent1">
                    <a:alpha val="5000"/>
                  </a:schemeClr>
                </a:gs>
                <a:gs pos="100000">
                  <a:schemeClr val="accent2">
                    <a:alpha val="1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ED6FF6D-E209-303E-C09F-D0BED1E668CB}"/>
              </a:ext>
            </a:extLst>
          </p:cNvPr>
          <p:cNvSpPr txBox="1"/>
          <p:nvPr/>
        </p:nvSpPr>
        <p:spPr>
          <a:xfrm>
            <a:off x="3363958" y="3960262"/>
            <a:ext cx="5290495" cy="432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>
                <a:latin typeface="Play" panose="00000500000000000000" pitchFamily="2" charset="0"/>
                <a:cs typeface="Space Grotesk" pitchFamily="2" charset="0"/>
              </a:rPr>
              <a:t>Merill Fernando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03A83D-15FC-86E3-E67D-0B27149CEBD7}"/>
              </a:ext>
            </a:extLst>
          </p:cNvPr>
          <p:cNvSpPr txBox="1"/>
          <p:nvPr/>
        </p:nvSpPr>
        <p:spPr>
          <a:xfrm>
            <a:off x="10920872" y="6138370"/>
            <a:ext cx="8905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BF03E32-72BD-0347-AAE1-87B13DE37447}" type="slidenum">
              <a:rPr lang="en-ID" sz="2000" b="1" u="none" strike="noStrike" smtClean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1</a:t>
            </a:fld>
            <a:r>
              <a:rPr lang="en-ID" sz="2000" b="1" u="none" strike="noStrike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 </a:t>
            </a:r>
            <a:r>
              <a:rPr lang="en-ID" sz="1400" u="none" strike="noStrike" dirty="0">
                <a:solidFill>
                  <a:schemeClr val="bg1"/>
                </a:solidFill>
                <a:effectLst/>
                <a:latin typeface="Play" panose="00000500000000000000" pitchFamily="2" charset="0"/>
                <a:ea typeface="Roboto Mono" pitchFamily="49" charset="0"/>
                <a:cs typeface="Space Grotesk" pitchFamily="2" charset="0"/>
              </a:rPr>
              <a:t>/ 15</a:t>
            </a:r>
            <a:endParaRPr lang="en-US" sz="2000" dirty="0">
              <a:solidFill>
                <a:schemeClr val="bg1"/>
              </a:solidFill>
              <a:latin typeface="Play" panose="00000500000000000000" pitchFamily="2" charset="0"/>
              <a:ea typeface="Roboto Mono" pitchFamily="49" charset="0"/>
              <a:cs typeface="Space Grotesk" pitchFamily="2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A93C3EE-8D33-5092-8947-C57C4C294033}"/>
              </a:ext>
            </a:extLst>
          </p:cNvPr>
          <p:cNvSpPr/>
          <p:nvPr/>
        </p:nvSpPr>
        <p:spPr>
          <a:xfrm>
            <a:off x="3368799" y="3984537"/>
            <a:ext cx="5285657" cy="439362"/>
          </a:xfrm>
          <a:prstGeom prst="roundRect">
            <a:avLst>
              <a:gd name="adj" fmla="val 18112"/>
            </a:avLst>
          </a:prstGeom>
          <a:noFill/>
          <a:ln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FDE28B2-7605-D9E6-2B25-4FE00842F4E8}"/>
              </a:ext>
            </a:extLst>
          </p:cNvPr>
          <p:cNvSpPr/>
          <p:nvPr/>
        </p:nvSpPr>
        <p:spPr>
          <a:xfrm>
            <a:off x="3363959" y="4686913"/>
            <a:ext cx="5340895" cy="439362"/>
          </a:xfrm>
          <a:prstGeom prst="roundRect">
            <a:avLst>
              <a:gd name="adj" fmla="val 18112"/>
            </a:avLst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gradFill>
                <a:gsLst>
                  <a:gs pos="0">
                    <a:schemeClr val="accent1"/>
                  </a:gs>
                  <a:gs pos="99000">
                    <a:schemeClr val="accent2"/>
                  </a:gs>
                </a:gsLst>
                <a:lin ang="0" scaled="1"/>
              </a:gra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6ABA97-73EA-77D4-BF16-AECA3FC29EBF}"/>
              </a:ext>
            </a:extLst>
          </p:cNvPr>
          <p:cNvSpPr txBox="1"/>
          <p:nvPr/>
        </p:nvSpPr>
        <p:spPr>
          <a:xfrm>
            <a:off x="3393266" y="4692957"/>
            <a:ext cx="5290495" cy="432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@merill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4DCE7319-2A64-5149-9B08-3EB676BCA7C4}"/>
              </a:ext>
            </a:extLst>
          </p:cNvPr>
          <p:cNvSpPr txBox="1">
            <a:spLocks/>
          </p:cNvSpPr>
          <p:nvPr/>
        </p:nvSpPr>
        <p:spPr>
          <a:xfrm>
            <a:off x="520300" y="2639493"/>
            <a:ext cx="11021996" cy="90544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000" dirty="0"/>
              <a:t>Your </a:t>
            </a:r>
            <a:r>
              <a:rPr lang="en-US" sz="4000"/>
              <a:t>Microsoft 365 </a:t>
            </a:r>
            <a:r>
              <a:rPr lang="en-US" sz="4000" dirty="0"/>
              <a:t>test automation framework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ED3DB85-BE2C-FEA5-6097-ECF2B627EB7E}"/>
              </a:ext>
            </a:extLst>
          </p:cNvPr>
          <p:cNvGrpSpPr/>
          <p:nvPr/>
        </p:nvGrpSpPr>
        <p:grpSpPr>
          <a:xfrm>
            <a:off x="2835067" y="1123045"/>
            <a:ext cx="5808589" cy="1631216"/>
            <a:chOff x="2835067" y="1123045"/>
            <a:chExt cx="5808589" cy="163121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73641AE-B080-7FF6-1C78-E41F6FD55660}"/>
                </a:ext>
              </a:extLst>
            </p:cNvPr>
            <p:cNvSpPr txBox="1"/>
            <p:nvPr/>
          </p:nvSpPr>
          <p:spPr>
            <a:xfrm>
              <a:off x="3936999" y="1123045"/>
              <a:ext cx="4706657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3835400" algn="l"/>
                </a:tabLst>
              </a:pPr>
              <a:r>
                <a:rPr lang="en-US" sz="10000" b="1" dirty="0">
                  <a:latin typeface="Space Grotesk" pitchFamily="2" charset="0"/>
                  <a:cs typeface="Space Grotesk" pitchFamily="2" charset="0"/>
                </a:rPr>
                <a:t>Maester</a:t>
              </a:r>
            </a:p>
          </p:txBody>
        </p:sp>
        <p:pic>
          <p:nvPicPr>
            <p:cNvPr id="30" name="Picture 29" descr="A logo of a fire&#10;&#10;Description automatically generated">
              <a:extLst>
                <a:ext uri="{FF2B5EF4-FFF2-40B4-BE49-F238E27FC236}">
                  <a16:creationId xmlns:a16="http://schemas.microsoft.com/office/drawing/2014/main" id="{157749E1-5D50-7772-4091-9AD066FBCBE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35067" y="1188232"/>
              <a:ext cx="1323641" cy="13236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31109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ester-demo">
            <a:hlinkClick r:id="" action="ppaction://media"/>
            <a:extLst>
              <a:ext uri="{FF2B5EF4-FFF2-40B4-BE49-F238E27FC236}">
                <a16:creationId xmlns:a16="http://schemas.microsoft.com/office/drawing/2014/main" id="{ACB33FD6-C579-27AD-3445-CE7F07DB274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8" y="158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645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D44F62A2-A2B1-5F92-BA8D-AEBEBBE69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5681" y="1237957"/>
            <a:ext cx="8740637" cy="5424819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87B2CCC-48C7-73B9-DDE9-6F1747277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5224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Maester Framework</a:t>
            </a:r>
          </a:p>
        </p:txBody>
      </p:sp>
    </p:spTree>
    <p:extLst>
      <p:ext uri="{BB962C8B-B14F-4D97-AF65-F5344CB8AC3E}">
        <p14:creationId xmlns:p14="http://schemas.microsoft.com/office/powerpoint/2010/main" val="15217646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DE8E-6335-B0BD-ED2A-7DDBD22F8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985012" cy="2852737"/>
          </a:xfrm>
        </p:spPr>
        <p:txBody>
          <a:bodyPr/>
          <a:lstStyle/>
          <a:p>
            <a:r>
              <a:rPr lang="en-US" dirty="0"/>
              <a:t>Quiz: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Who can remember the Maesters?</a:t>
            </a:r>
          </a:p>
        </p:txBody>
      </p:sp>
    </p:spTree>
    <p:extLst>
      <p:ext uri="{BB962C8B-B14F-4D97-AF65-F5344CB8AC3E}">
        <p14:creationId xmlns:p14="http://schemas.microsoft.com/office/powerpoint/2010/main" val="858571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amwell Tarly | HOW DID I FIX IT? WELL, I UHHH.. READ THE BOOKS, AND FOLLOWED THE INSTRUCTIONS... | image tagged in samwell tarly | made w/ Imgflip meme maker">
            <a:extLst>
              <a:ext uri="{FF2B5EF4-FFF2-40B4-BE49-F238E27FC236}">
                <a16:creationId xmlns:a16="http://schemas.microsoft.com/office/drawing/2014/main" id="{C9222249-DD08-E388-6FFA-9B07336464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108" y="0"/>
            <a:ext cx="1220421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66705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Isn’t this just Pester? </a:t>
            </a:r>
            <a:br>
              <a:rPr lang="en-US" dirty="0"/>
            </a:br>
            <a:r>
              <a:rPr lang="en-US" dirty="0"/>
              <a:t>Why do I need Maester?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CDC9F-C2AE-2141-54C1-1D803F87634D}"/>
              </a:ext>
            </a:extLst>
          </p:cNvPr>
          <p:cNvSpPr txBox="1"/>
          <p:nvPr/>
        </p:nvSpPr>
        <p:spPr>
          <a:xfrm>
            <a:off x="628357" y="2151727"/>
            <a:ext cx="107254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You are right, you don’t need Maester.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You could have always written these tests with Pester.</a:t>
            </a:r>
          </a:p>
        </p:txBody>
      </p:sp>
    </p:spTree>
    <p:extLst>
      <p:ext uri="{BB962C8B-B14F-4D97-AF65-F5344CB8AC3E}">
        <p14:creationId xmlns:p14="http://schemas.microsoft.com/office/powerpoint/2010/main" val="4138691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Why Maester?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CDC9F-C2AE-2141-54C1-1D803F87634D}"/>
              </a:ext>
            </a:extLst>
          </p:cNvPr>
          <p:cNvSpPr txBox="1"/>
          <p:nvPr/>
        </p:nvSpPr>
        <p:spPr>
          <a:xfrm>
            <a:off x="628357" y="1476478"/>
            <a:ext cx="10725443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With Maester we want to make Pester approachable to more IT admins and cybersecurity teams.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PS. Have you seen the Pester test results 😱?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We spent time improving the test results,</a:t>
            </a:r>
          </a:p>
          <a:p>
            <a:pPr marL="742950" lvl="1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Easy navigation with deep links to the Microsoft Admin portals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Step by step, simple guides for CI/CD pipelines</a:t>
            </a:r>
          </a:p>
        </p:txBody>
      </p:sp>
    </p:spTree>
    <p:extLst>
      <p:ext uri="{BB962C8B-B14F-4D97-AF65-F5344CB8AC3E}">
        <p14:creationId xmlns:p14="http://schemas.microsoft.com/office/powerpoint/2010/main" val="2737402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Out of the box tests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CDC9F-C2AE-2141-54C1-1D803F87634D}"/>
              </a:ext>
            </a:extLst>
          </p:cNvPr>
          <p:cNvSpPr txBox="1"/>
          <p:nvPr/>
        </p:nvSpPr>
        <p:spPr>
          <a:xfrm>
            <a:off x="628357" y="2151727"/>
            <a:ext cx="1072544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Entra ID Security Config Analyzer (EIDSCA)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Maester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Conditional Access - What If tests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/>
              <a:t>Custom tests</a:t>
            </a:r>
          </a:p>
        </p:txBody>
      </p:sp>
    </p:spTree>
    <p:extLst>
      <p:ext uri="{BB962C8B-B14F-4D97-AF65-F5344CB8AC3E}">
        <p14:creationId xmlns:p14="http://schemas.microsoft.com/office/powerpoint/2010/main" val="31181820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Writing custom tests</a:t>
            </a:r>
          </a:p>
        </p:txBody>
      </p:sp>
      <p:pic>
        <p:nvPicPr>
          <p:cNvPr id="4" name="Picture 3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6F0598B-97BC-7FA8-030E-CA971B761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761" y="1297722"/>
            <a:ext cx="11218543" cy="496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50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Conditional access - What If Tests</a:t>
            </a:r>
          </a:p>
        </p:txBody>
      </p:sp>
      <p:pic>
        <p:nvPicPr>
          <p:cNvPr id="4100" name="Picture 4" descr="Code sample of a what if test">
            <a:extLst>
              <a:ext uri="{FF2B5EF4-FFF2-40B4-BE49-F238E27FC236}">
                <a16:creationId xmlns:a16="http://schemas.microsoft.com/office/drawing/2014/main" id="{A00950E6-90F8-481D-1472-44597B726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35733"/>
            <a:ext cx="10672689" cy="4251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69782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en-US" sz="3600">
                <a:solidFill>
                  <a:srgbClr val="FFFFFF"/>
                </a:solidFill>
              </a:rPr>
              <a:t>GitHub and Azure DevOps Integration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055459DD-6413-3661-36F4-4F1ED5A40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591" y="974890"/>
            <a:ext cx="7798654" cy="555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42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B19AB3D-FC55-EC05-59A1-32359151A7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Keep this here and replace it with the update sponsor image that will be sent out the week prior to summit</a:t>
            </a:r>
          </a:p>
        </p:txBody>
      </p:sp>
      <p:pic>
        <p:nvPicPr>
          <p:cNvPr id="4" name="Picture 3" descr="A close-up of a logo&#10;&#10;Description automatically generated">
            <a:extLst>
              <a:ext uri="{FF2B5EF4-FFF2-40B4-BE49-F238E27FC236}">
                <a16:creationId xmlns:a16="http://schemas.microsoft.com/office/drawing/2014/main" id="{232A37D8-01B9-3360-184B-CD7C6CCD8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1" y="1001520"/>
            <a:ext cx="10359724" cy="5691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197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anchor="ctr">
            <a:norm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Maester Email Alerts</a:t>
            </a:r>
          </a:p>
        </p:txBody>
      </p:sp>
      <p:pic>
        <p:nvPicPr>
          <p:cNvPr id="7" name="Picture 6" descr="A screenshot of a test results&#10;&#10;Description automatically generated">
            <a:extLst>
              <a:ext uri="{FF2B5EF4-FFF2-40B4-BE49-F238E27FC236}">
                <a16:creationId xmlns:a16="http://schemas.microsoft.com/office/drawing/2014/main" id="{800EBA53-1701-A479-2841-6D492168B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1470" y="727788"/>
            <a:ext cx="7775730" cy="569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9357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Found a security configuration issue?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CDC9F-C2AE-2141-54C1-1D803F87634D}"/>
              </a:ext>
            </a:extLst>
          </p:cNvPr>
          <p:cNvSpPr txBox="1"/>
          <p:nvPr/>
        </p:nvSpPr>
        <p:spPr>
          <a:xfrm>
            <a:off x="628357" y="1690688"/>
            <a:ext cx="111322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How do you keep it from happening again in the future?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/>
          </a:p>
          <a:p>
            <a:r>
              <a:rPr lang="en-US" sz="3600" dirty="0"/>
              <a:t>Write a test in Maester! Of course.</a:t>
            </a:r>
          </a:p>
          <a:p>
            <a:endParaRPr lang="en-US" sz="3600" dirty="0"/>
          </a:p>
          <a:p>
            <a:r>
              <a:rPr lang="en-US" sz="3600" dirty="0"/>
              <a:t>Build this out over time and you will have your organization’s security configuration as code.</a:t>
            </a:r>
          </a:p>
        </p:txBody>
      </p:sp>
    </p:spTree>
    <p:extLst>
      <p:ext uri="{BB962C8B-B14F-4D97-AF65-F5344CB8AC3E}">
        <p14:creationId xmlns:p14="http://schemas.microsoft.com/office/powerpoint/2010/main" val="41175484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Maester Core Team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1A33D9-C100-8B1C-B208-38EA73D0D1F8}"/>
              </a:ext>
            </a:extLst>
          </p:cNvPr>
          <p:cNvSpPr txBox="1"/>
          <p:nvPr/>
        </p:nvSpPr>
        <p:spPr>
          <a:xfrm>
            <a:off x="8458775" y="4403115"/>
            <a:ext cx="285084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Merill Fernando</a:t>
            </a:r>
          </a:p>
          <a:p>
            <a:pPr algn="ctr"/>
            <a:r>
              <a:rPr lang="en-US" sz="2800" dirty="0"/>
              <a:t>Microsoft PM</a:t>
            </a:r>
          </a:p>
          <a:p>
            <a:pPr algn="ctr"/>
            <a:r>
              <a:rPr lang="en-US" sz="2800" dirty="0">
                <a:solidFill>
                  <a:schemeClr val="tx1">
                    <a:lumMod val="65000"/>
                  </a:schemeClr>
                </a:solidFill>
              </a:rPr>
              <a:t>@merill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AAEAA2-7D9B-62E4-EF83-4357AD3F18E4}"/>
              </a:ext>
            </a:extLst>
          </p:cNvPr>
          <p:cNvSpPr txBox="1"/>
          <p:nvPr/>
        </p:nvSpPr>
        <p:spPr>
          <a:xfrm>
            <a:off x="518036" y="4382050"/>
            <a:ext cx="244272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/>
              <a:t>Fabian Bader</a:t>
            </a:r>
          </a:p>
          <a:p>
            <a:pPr algn="ctr"/>
            <a:r>
              <a:rPr lang="en-US" sz="2800" dirty="0"/>
              <a:t>Microsoft MVP</a:t>
            </a:r>
          </a:p>
          <a:p>
            <a:pPr algn="ctr"/>
            <a:r>
              <a:rPr lang="en-US" sz="2800" dirty="0">
                <a:solidFill>
                  <a:schemeClr val="tx1">
                    <a:lumMod val="65000"/>
                  </a:schemeClr>
                </a:solidFill>
              </a:rPr>
              <a:t>@</a:t>
            </a:r>
            <a:r>
              <a:rPr lang="en-US" sz="2800" dirty="0" err="1">
                <a:solidFill>
                  <a:schemeClr val="tx1">
                    <a:lumMod val="65000"/>
                  </a:schemeClr>
                </a:solidFill>
              </a:rPr>
              <a:t>fabian_bader</a:t>
            </a:r>
            <a:endParaRPr lang="en-US" sz="28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EFEAEE-0915-47F0-C2CC-F5F11C1E987B}"/>
              </a:ext>
            </a:extLst>
          </p:cNvPr>
          <p:cNvSpPr txBox="1"/>
          <p:nvPr/>
        </p:nvSpPr>
        <p:spPr>
          <a:xfrm>
            <a:off x="4124781" y="4382050"/>
            <a:ext cx="3334567" cy="144655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pPr algn="ctr"/>
            <a:r>
              <a:rPr lang="en-US" sz="3200" dirty="0"/>
              <a:t>Thomas </a:t>
            </a:r>
            <a:r>
              <a:rPr lang="en-US" sz="3200"/>
              <a:t>Naunheim</a:t>
            </a:r>
            <a:endParaRPr lang="en-US" sz="3200" dirty="0"/>
          </a:p>
          <a:p>
            <a:pPr algn="ctr"/>
            <a:r>
              <a:rPr lang="en-US" sz="2800" dirty="0"/>
              <a:t>Microsoft MVP</a:t>
            </a:r>
          </a:p>
          <a:p>
            <a:pPr algn="ctr"/>
            <a:r>
              <a:rPr lang="en-US" sz="2800" dirty="0">
                <a:solidFill>
                  <a:schemeClr val="tx1">
                    <a:lumMod val="65000"/>
                  </a:schemeClr>
                </a:solidFill>
              </a:rPr>
              <a:t>@</a:t>
            </a:r>
            <a:r>
              <a:rPr lang="en-US" sz="2800">
                <a:solidFill>
                  <a:schemeClr val="tx1">
                    <a:lumMod val="65000"/>
                  </a:schemeClr>
                </a:solidFill>
              </a:rPr>
              <a:t>Thomas_Live</a:t>
            </a:r>
            <a:endParaRPr lang="en-US" sz="2800" dirty="0">
              <a:solidFill>
                <a:schemeClr val="tx1">
                  <a:lumMod val="65000"/>
                </a:schemeClr>
              </a:solidFill>
            </a:endParaRPr>
          </a:p>
        </p:txBody>
      </p:sp>
      <p:pic>
        <p:nvPicPr>
          <p:cNvPr id="5122" name="Picture 2" descr="Fabian Bader">
            <a:extLst>
              <a:ext uri="{FF2B5EF4-FFF2-40B4-BE49-F238E27FC236}">
                <a16:creationId xmlns:a16="http://schemas.microsoft.com/office/drawing/2014/main" id="{4A81188E-961C-10C0-CDDE-6D385F5849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440" y="1633772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Thomas Naunheim">
            <a:extLst>
              <a:ext uri="{FF2B5EF4-FFF2-40B4-BE49-F238E27FC236}">
                <a16:creationId xmlns:a16="http://schemas.microsoft.com/office/drawing/2014/main" id="{417FD5D7-A426-C4F1-C11D-9DDD0E6566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0909" y="1633772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Merill Fernando">
            <a:extLst>
              <a:ext uri="{FF2B5EF4-FFF2-40B4-BE49-F238E27FC236}">
                <a16:creationId xmlns:a16="http://schemas.microsoft.com/office/drawing/2014/main" id="{A4F44C9A-FD01-F5FE-7FEC-B40B111DA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8377" y="1633772"/>
            <a:ext cx="2520000" cy="25200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80226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CAFBD-CF09-A692-09E6-8B9CED4F2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1002" y="365125"/>
            <a:ext cx="8539089" cy="1325563"/>
          </a:xfrm>
        </p:spPr>
        <p:txBody>
          <a:bodyPr>
            <a:noAutofit/>
          </a:bodyPr>
          <a:lstStyle/>
          <a:p>
            <a:pPr algn="ctr"/>
            <a:r>
              <a:rPr lang="en-US" sz="3600" dirty="0"/>
              <a:t>Many thinks to all the folks who helped test, review and the giant shoulders we are standing on…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FCDC9F-C2AE-2141-54C1-1D803F87634D}"/>
              </a:ext>
            </a:extLst>
          </p:cNvPr>
          <p:cNvSpPr txBox="1"/>
          <p:nvPr/>
        </p:nvSpPr>
        <p:spPr>
          <a:xfrm>
            <a:off x="574429" y="2000177"/>
            <a:ext cx="111322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Clayton Tiger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Friedrich </a:t>
            </a:r>
            <a:r>
              <a:rPr lang="en-US" sz="2800" dirty="0" err="1"/>
              <a:t>Weinmann</a:t>
            </a:r>
            <a:r>
              <a:rPr lang="en-US" sz="2800" dirty="0"/>
              <a:t> (</a:t>
            </a:r>
            <a:r>
              <a:rPr lang="en-US" sz="28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PSFramework</a:t>
            </a:r>
            <a:r>
              <a:rPr lang="en-US" sz="280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, </a:t>
            </a:r>
            <a:r>
              <a:rPr lang="en-US" sz="2800" dirty="0" err="1">
                <a:solidFill>
                  <a:schemeClr val="bg1">
                    <a:lumMod val="50000"/>
                    <a:lumOff val="50000"/>
                  </a:schemeClr>
                </a:solidFill>
              </a:rPr>
              <a:t>PSModuleDevelopment</a:t>
            </a:r>
            <a:r>
              <a:rPr lang="en-US" sz="2800" dirty="0"/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Justin Grote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Andrew Taylor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Kristy </a:t>
            </a:r>
            <a:r>
              <a:rPr lang="en-US" sz="2800" dirty="0" err="1"/>
              <a:t>Chromicky</a:t>
            </a:r>
            <a:endParaRPr lang="en-US" sz="28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err="1"/>
              <a:t>Shehan</a:t>
            </a:r>
            <a:r>
              <a:rPr lang="en-US" sz="2800" dirty="0"/>
              <a:t> </a:t>
            </a:r>
            <a:r>
              <a:rPr lang="en-US" sz="2800" dirty="0" err="1"/>
              <a:t>Perera</a:t>
            </a:r>
            <a:endParaRPr lang="en-US" sz="28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Pester team! 🙌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err="1"/>
              <a:t>PlatyPS</a:t>
            </a:r>
            <a:r>
              <a:rPr lang="en-US" sz="2800" dirty="0"/>
              <a:t> team! 🙏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Alt3/</a:t>
            </a:r>
            <a:r>
              <a:rPr lang="en-US" sz="2800" dirty="0" err="1"/>
              <a:t>Docusaurus.PowerShell</a:t>
            </a:r>
            <a:r>
              <a:rPr lang="en-US" sz="2800" dirty="0"/>
              <a:t> 👏</a:t>
            </a:r>
          </a:p>
        </p:txBody>
      </p:sp>
    </p:spTree>
    <p:extLst>
      <p:ext uri="{BB962C8B-B14F-4D97-AF65-F5344CB8AC3E}">
        <p14:creationId xmlns:p14="http://schemas.microsoft.com/office/powerpoint/2010/main" val="1407786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D95610F-322B-4DD1-8AA0-F9773EDD4C17}"/>
              </a:ext>
            </a:extLst>
          </p:cNvPr>
          <p:cNvSpPr txBox="1"/>
          <p:nvPr/>
        </p:nvSpPr>
        <p:spPr>
          <a:xfrm>
            <a:off x="1411586" y="411451"/>
            <a:ext cx="9368828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tabLst>
                <a:tab pos="3835400" algn="l"/>
              </a:tabLst>
              <a:defRPr sz="18000" b="1">
                <a:solidFill>
                  <a:schemeClr val="bg1"/>
                </a:solidFill>
                <a:latin typeface="Space Grotesk" pitchFamily="2" charset="0"/>
                <a:cs typeface="Space Grotesk" pitchFamily="2" charset="0"/>
              </a:defRPr>
            </a:lvl1pPr>
          </a:lstStyle>
          <a:p>
            <a:r>
              <a:rPr lang="en-US" sz="12500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</a:rPr>
              <a:t>THANK YOU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3C9207-59EB-04DC-C4D8-A685A328FC4D}"/>
              </a:ext>
            </a:extLst>
          </p:cNvPr>
          <p:cNvSpPr txBox="1"/>
          <p:nvPr/>
        </p:nvSpPr>
        <p:spPr>
          <a:xfrm>
            <a:off x="3363958" y="2333592"/>
            <a:ext cx="5290495" cy="432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spc="400" dirty="0">
                <a:solidFill>
                  <a:schemeClr val="bg1"/>
                </a:solidFill>
                <a:latin typeface="Play" panose="00000500000000000000" pitchFamily="2" charset="0"/>
                <a:cs typeface="Space Grotesk" pitchFamily="2" charset="0"/>
              </a:rPr>
              <a:t>Please review this session</a:t>
            </a:r>
          </a:p>
        </p:txBody>
      </p:sp>
      <p:pic>
        <p:nvPicPr>
          <p:cNvPr id="6" name="Picture 5" descr="A qr code on a screen&#10;&#10;Description automatically generated">
            <a:extLst>
              <a:ext uri="{FF2B5EF4-FFF2-40B4-BE49-F238E27FC236}">
                <a16:creationId xmlns:a16="http://schemas.microsoft.com/office/drawing/2014/main" id="{8F760940-8BAB-7607-94F5-F52643990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915" y="3416968"/>
            <a:ext cx="2198170" cy="293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38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A1FC7443-0740-9DD2-0D21-0AFAFBFF03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534980" cy="6858000"/>
          </a:xfrm>
          <a:prstGeom prst="rect">
            <a:avLst/>
          </a:prstGeom>
        </p:spPr>
      </p:pic>
      <p:pic>
        <p:nvPicPr>
          <p:cNvPr id="5" name="Picture 4" descr="Screens screenshot of a phone&#10;&#10;Description automatically generated">
            <a:extLst>
              <a:ext uri="{FF2B5EF4-FFF2-40B4-BE49-F238E27FC236}">
                <a16:creationId xmlns:a16="http://schemas.microsoft.com/office/drawing/2014/main" id="{532A378B-CF3F-982B-13D2-BBC916D13C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26394" y="126854"/>
            <a:ext cx="5252760" cy="6604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76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4AF8CA2-2227-E7B7-BEF5-6900D94BEC35}"/>
              </a:ext>
            </a:extLst>
          </p:cNvPr>
          <p:cNvSpPr txBox="1"/>
          <p:nvPr/>
        </p:nvSpPr>
        <p:spPr>
          <a:xfrm>
            <a:off x="660400" y="1384300"/>
            <a:ext cx="102362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4000" b="0" i="0" dirty="0">
                <a:effectLst/>
                <a:latin typeface="Merriweather" panose="020F0502020204030204" pitchFamily="34" charset="0"/>
              </a:rPr>
              <a:t>Gartner predicts that through 2025, more than </a:t>
            </a:r>
            <a:r>
              <a:rPr lang="en-AU" sz="4000" b="0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99%</a:t>
            </a:r>
            <a:r>
              <a:rPr lang="en-AU" sz="4000" b="0" i="0" dirty="0">
                <a:solidFill>
                  <a:srgbClr val="00B0F0"/>
                </a:solidFill>
                <a:effectLst/>
                <a:latin typeface="Merriweather" panose="020F0502020204030204" pitchFamily="34" charset="0"/>
              </a:rPr>
              <a:t> </a:t>
            </a:r>
            <a:r>
              <a:rPr lang="en-AU" sz="4000" b="0" i="0" dirty="0">
                <a:effectLst/>
                <a:latin typeface="Merriweather" panose="020F0502020204030204" pitchFamily="34" charset="0"/>
              </a:rPr>
              <a:t>of </a:t>
            </a:r>
            <a:r>
              <a:rPr lang="en-AU" sz="4000" b="0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cloud breaches </a:t>
            </a:r>
            <a:r>
              <a:rPr lang="en-AU" sz="4000" b="0" i="0" dirty="0">
                <a:effectLst/>
                <a:latin typeface="Merriweather" panose="020F0502020204030204" pitchFamily="34" charset="0"/>
              </a:rPr>
              <a:t>will be traced back to </a:t>
            </a:r>
            <a:r>
              <a:rPr lang="en-AU" sz="4000" b="0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preventable misconfigurations </a:t>
            </a:r>
            <a:r>
              <a:rPr lang="en-AU" sz="4000" b="0" i="0" dirty="0">
                <a:effectLst/>
                <a:latin typeface="Merriweather" panose="020F0502020204030204" pitchFamily="34" charset="0"/>
              </a:rPr>
              <a:t>or mistakes by end users.</a:t>
            </a:r>
            <a:endParaRPr lang="en-US" sz="4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7ABDE4-70C9-4424-7A31-FB95CB5BD593}"/>
              </a:ext>
            </a:extLst>
          </p:cNvPr>
          <p:cNvSpPr txBox="1"/>
          <p:nvPr/>
        </p:nvSpPr>
        <p:spPr>
          <a:xfrm>
            <a:off x="4064214" y="5473700"/>
            <a:ext cx="662514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venturebeat.com</a:t>
            </a:r>
            <a:r>
              <a:rPr lang="en-US" sz="1200" i="1" dirty="0"/>
              <a:t>/business/takeaways-from-gartners-2021-hype-cycle-for-cloud-security-report/</a:t>
            </a:r>
          </a:p>
        </p:txBody>
      </p:sp>
    </p:spTree>
    <p:extLst>
      <p:ext uri="{BB962C8B-B14F-4D97-AF65-F5344CB8AC3E}">
        <p14:creationId xmlns:p14="http://schemas.microsoft.com/office/powerpoint/2010/main" val="226370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64AF8CA2-2227-E7B7-BEF5-6900D94BEC35}"/>
              </a:ext>
            </a:extLst>
          </p:cNvPr>
          <p:cNvSpPr txBox="1"/>
          <p:nvPr/>
        </p:nvSpPr>
        <p:spPr>
          <a:xfrm>
            <a:off x="421248" y="1398368"/>
            <a:ext cx="1090324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600" b="1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Insecure configuration </a:t>
            </a:r>
            <a:r>
              <a:rPr lang="en-AU" sz="3600" b="1" i="0" dirty="0">
                <a:effectLst/>
                <a:latin typeface="Merriweather" panose="020F0502020204030204" pitchFamily="34" charset="0"/>
              </a:rPr>
              <a:t>of identity platform</a:t>
            </a:r>
          </a:p>
          <a:p>
            <a:endParaRPr lang="en-AU" sz="3600" b="0" i="0" dirty="0">
              <a:effectLst/>
              <a:latin typeface="Merriweather" panose="020F0502020204030204" pitchFamily="34" charset="0"/>
            </a:endParaRPr>
          </a:p>
          <a:p>
            <a:r>
              <a:rPr lang="en-AU" sz="3600" b="0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Misconfigurations</a:t>
            </a:r>
            <a:r>
              <a:rPr lang="en-AU" sz="3600" b="0" i="0" dirty="0">
                <a:effectLst/>
                <a:latin typeface="Merriweather" panose="020F0502020204030204" pitchFamily="34" charset="0"/>
              </a:rPr>
              <a:t> and exposure of identity platforms and their components </a:t>
            </a:r>
            <a:r>
              <a:rPr lang="en-AU" sz="3600" b="0" i="0" dirty="0">
                <a:solidFill>
                  <a:srgbClr val="FFFF00"/>
                </a:solidFill>
                <a:effectLst/>
                <a:latin typeface="Merriweather" panose="020F0502020204030204" pitchFamily="34" charset="0"/>
              </a:rPr>
              <a:t>are common vectors for attackers </a:t>
            </a:r>
            <a:r>
              <a:rPr lang="en-AU" sz="3600" b="0" i="0" dirty="0">
                <a:effectLst/>
                <a:latin typeface="Merriweather" panose="020F0502020204030204" pitchFamily="34" charset="0"/>
              </a:rPr>
              <a:t>to gain unauthorized high-privilege access.</a:t>
            </a:r>
            <a:endParaRPr lang="en-US" sz="3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7ABDE4-70C9-4424-7A31-FB95CB5BD593}"/>
              </a:ext>
            </a:extLst>
          </p:cNvPr>
          <p:cNvSpPr txBox="1"/>
          <p:nvPr/>
        </p:nvSpPr>
        <p:spPr>
          <a:xfrm>
            <a:off x="4573350" y="5181523"/>
            <a:ext cx="66186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i="1" dirty="0"/>
              <a:t>Microsoft Digital Defense Report 2023 </a:t>
            </a:r>
          </a:p>
          <a:p>
            <a:pPr algn="r"/>
            <a:r>
              <a:rPr lang="en-US" sz="3200" i="1" dirty="0" err="1"/>
              <a:t>aka.ms</a:t>
            </a:r>
            <a:r>
              <a:rPr lang="en-US" sz="3200" i="1" dirty="0"/>
              <a:t>/</a:t>
            </a:r>
            <a:r>
              <a:rPr lang="en-US" sz="3200" i="1" dirty="0" err="1"/>
              <a:t>mddr</a:t>
            </a:r>
            <a:endParaRPr lang="en-US" sz="3200" i="1" dirty="0"/>
          </a:p>
        </p:txBody>
      </p:sp>
    </p:spTree>
    <p:extLst>
      <p:ext uri="{BB962C8B-B14F-4D97-AF65-F5344CB8AC3E}">
        <p14:creationId xmlns:p14="http://schemas.microsoft.com/office/powerpoint/2010/main" val="6003930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8C6DF21-7411-CA93-EB27-4C3628EE6DF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testing in production">
            <a:extLst>
              <a:ext uri="{FF2B5EF4-FFF2-40B4-BE49-F238E27FC236}">
                <a16:creationId xmlns:a16="http://schemas.microsoft.com/office/drawing/2014/main" id="{5B8F5719-7DBC-6059-0505-86B0DAB455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9438"/>
            <a:ext cx="12192000" cy="5697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2861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E1EEAE4-EB90-E844-7C4F-702C7B740378}"/>
              </a:ext>
            </a:extLst>
          </p:cNvPr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earing sunglasses and looking at the camera&#10;&#10;Description automatically generated">
            <a:extLst>
              <a:ext uri="{FF2B5EF4-FFF2-40B4-BE49-F238E27FC236}">
                <a16:creationId xmlns:a16="http://schemas.microsoft.com/office/drawing/2014/main" id="{F795F6C3-DBD2-3E3B-14EF-14A546579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4300" y="0"/>
            <a:ext cx="6883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4305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icture 101" descr="A diagram of a software process&#10;&#10;Description automatically generated">
            <a:extLst>
              <a:ext uri="{FF2B5EF4-FFF2-40B4-BE49-F238E27FC236}">
                <a16:creationId xmlns:a16="http://schemas.microsoft.com/office/drawing/2014/main" id="{59C75C47-F45C-2AF0-75ED-BFE6321030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3424" y="1074964"/>
            <a:ext cx="10205151" cy="5008595"/>
          </a:xfrm>
          <a:prstGeom prst="rect">
            <a:avLst/>
          </a:prstGeom>
        </p:spPr>
      </p:pic>
      <p:grpSp>
        <p:nvGrpSpPr>
          <p:cNvPr id="108" name="Group 107">
            <a:extLst>
              <a:ext uri="{FF2B5EF4-FFF2-40B4-BE49-F238E27FC236}">
                <a16:creationId xmlns:a16="http://schemas.microsoft.com/office/drawing/2014/main" id="{3A814986-46E0-3D20-203C-5B67F41ACE45}"/>
              </a:ext>
            </a:extLst>
          </p:cNvPr>
          <p:cNvGrpSpPr/>
          <p:nvPr/>
        </p:nvGrpSpPr>
        <p:grpSpPr>
          <a:xfrm>
            <a:off x="4432034" y="4192172"/>
            <a:ext cx="1490465" cy="661774"/>
            <a:chOff x="3770853" y="4009292"/>
            <a:chExt cx="1490465" cy="661774"/>
          </a:xfrm>
        </p:grpSpPr>
        <p:sp>
          <p:nvSpPr>
            <p:cNvPr id="107" name="Rounded Rectangle 106">
              <a:extLst>
                <a:ext uri="{FF2B5EF4-FFF2-40B4-BE49-F238E27FC236}">
                  <a16:creationId xmlns:a16="http://schemas.microsoft.com/office/drawing/2014/main" id="{DFC395D6-219D-6B4E-1974-A1426618ECB2}"/>
                </a:ext>
              </a:extLst>
            </p:cNvPr>
            <p:cNvSpPr/>
            <p:nvPr/>
          </p:nvSpPr>
          <p:spPr>
            <a:xfrm>
              <a:off x="3770853" y="4009292"/>
              <a:ext cx="1490465" cy="661774"/>
            </a:xfrm>
            <a:prstGeom prst="round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885908AC-A57A-71B1-7BA0-AFBE4AA00E97}"/>
                </a:ext>
              </a:extLst>
            </p:cNvPr>
            <p:cNvSpPr txBox="1"/>
            <p:nvPr/>
          </p:nvSpPr>
          <p:spPr>
            <a:xfrm>
              <a:off x="4089080" y="4182291"/>
              <a:ext cx="11722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3835400" algn="l"/>
                </a:tabLst>
              </a:pPr>
              <a:r>
                <a:rPr lang="en-US" b="1" dirty="0">
                  <a:latin typeface="Space Grotesk" pitchFamily="2" charset="0"/>
                  <a:cs typeface="Space Grotesk" pitchFamily="2" charset="0"/>
                </a:rPr>
                <a:t>Maester</a:t>
              </a:r>
            </a:p>
          </p:txBody>
        </p:sp>
        <p:pic>
          <p:nvPicPr>
            <p:cNvPr id="106" name="Picture 105" descr="A logo of a fire&#10;&#10;Description automatically generated">
              <a:extLst>
                <a:ext uri="{FF2B5EF4-FFF2-40B4-BE49-F238E27FC236}">
                  <a16:creationId xmlns:a16="http://schemas.microsoft.com/office/drawing/2014/main" id="{8E186A5A-74F0-DB51-DFAE-BA2F11B666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06212" y="4116403"/>
              <a:ext cx="435220" cy="435220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F697759E-AEB8-648D-8F85-0CEF4B601E49}"/>
              </a:ext>
            </a:extLst>
          </p:cNvPr>
          <p:cNvGrpSpPr/>
          <p:nvPr/>
        </p:nvGrpSpPr>
        <p:grpSpPr>
          <a:xfrm>
            <a:off x="9578466" y="1179341"/>
            <a:ext cx="1490465" cy="661774"/>
            <a:chOff x="3770853" y="4009292"/>
            <a:chExt cx="1490465" cy="661774"/>
          </a:xfrm>
        </p:grpSpPr>
        <p:sp>
          <p:nvSpPr>
            <p:cNvPr id="110" name="Rounded Rectangle 109">
              <a:extLst>
                <a:ext uri="{FF2B5EF4-FFF2-40B4-BE49-F238E27FC236}">
                  <a16:creationId xmlns:a16="http://schemas.microsoft.com/office/drawing/2014/main" id="{CB03E6EC-11E9-CB82-809F-A77FA721B8C3}"/>
                </a:ext>
              </a:extLst>
            </p:cNvPr>
            <p:cNvSpPr/>
            <p:nvPr/>
          </p:nvSpPr>
          <p:spPr>
            <a:xfrm>
              <a:off x="3770853" y="4009292"/>
              <a:ext cx="1490465" cy="661774"/>
            </a:xfrm>
            <a:prstGeom prst="roundRect">
              <a:avLst/>
            </a:prstGeom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D9270019-DD31-B64A-FAE9-06D9E8E1B7F1}"/>
                </a:ext>
              </a:extLst>
            </p:cNvPr>
            <p:cNvSpPr txBox="1"/>
            <p:nvPr/>
          </p:nvSpPr>
          <p:spPr>
            <a:xfrm>
              <a:off x="4089080" y="4182291"/>
              <a:ext cx="117223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3835400" algn="l"/>
                </a:tabLst>
              </a:pPr>
              <a:r>
                <a:rPr lang="en-US" b="1" dirty="0">
                  <a:latin typeface="Space Grotesk" pitchFamily="2" charset="0"/>
                  <a:cs typeface="Space Grotesk" pitchFamily="2" charset="0"/>
                </a:rPr>
                <a:t>Maester</a:t>
              </a:r>
            </a:p>
          </p:txBody>
        </p:sp>
        <p:pic>
          <p:nvPicPr>
            <p:cNvPr id="112" name="Picture 111" descr="A logo of a fire&#10;&#10;Description automatically generated">
              <a:extLst>
                <a:ext uri="{FF2B5EF4-FFF2-40B4-BE49-F238E27FC236}">
                  <a16:creationId xmlns:a16="http://schemas.microsoft.com/office/drawing/2014/main" id="{88F2B685-B80C-C95F-5E5C-69CE9D6DE1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06212" y="4116403"/>
              <a:ext cx="435220" cy="435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98396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DE8E-6335-B0BD-ED2A-7DDBD22F8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C94E1-1043-1076-F709-BA39A42A18F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Running Maester</a:t>
            </a:r>
          </a:p>
        </p:txBody>
      </p:sp>
    </p:spTree>
    <p:extLst>
      <p:ext uri="{BB962C8B-B14F-4D97-AF65-F5344CB8AC3E}">
        <p14:creationId xmlns:p14="http://schemas.microsoft.com/office/powerpoint/2010/main" val="19076667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3999</TotalTime>
  <Words>649</Words>
  <Application>Microsoft Macintosh PowerPoint</Application>
  <PresentationFormat>Widescreen</PresentationFormat>
  <Paragraphs>104</Paragraphs>
  <Slides>24</Slides>
  <Notes>17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Calibri Light</vt:lpstr>
      <vt:lpstr>Merriweather</vt:lpstr>
      <vt:lpstr>Play</vt:lpstr>
      <vt:lpstr>Space Grotesk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Demo</vt:lpstr>
      <vt:lpstr>PowerPoint Presentation</vt:lpstr>
      <vt:lpstr>Maester Framework</vt:lpstr>
      <vt:lpstr>Quiz:   Who can remember the Maesters?</vt:lpstr>
      <vt:lpstr>PowerPoint Presentation</vt:lpstr>
      <vt:lpstr>Isn’t this just Pester?  Why do I need Maester?</vt:lpstr>
      <vt:lpstr>Why Maester?</vt:lpstr>
      <vt:lpstr>Out of the box tests</vt:lpstr>
      <vt:lpstr>Writing custom tests</vt:lpstr>
      <vt:lpstr>Conditional access - What If Tests</vt:lpstr>
      <vt:lpstr>GitHub and Azure DevOps Integration</vt:lpstr>
      <vt:lpstr>Maester Email Alerts</vt:lpstr>
      <vt:lpstr>Found a security configuration issue?</vt:lpstr>
      <vt:lpstr>The Maester Core Team</vt:lpstr>
      <vt:lpstr>Many thinks to all the folks who helped test, review and the giant shoulders we are standing on…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Microsoft Office User</dc:creator>
  <cp:keywords/>
  <dc:description/>
  <cp:lastModifiedBy>Merill Fernando (HE/HIM)</cp:lastModifiedBy>
  <cp:revision>48</cp:revision>
  <dcterms:created xsi:type="dcterms:W3CDTF">2022-12-09T06:31:24Z</dcterms:created>
  <dcterms:modified xsi:type="dcterms:W3CDTF">2024-04-10T22:06:34Z</dcterms:modified>
  <cp:category/>
</cp:coreProperties>
</file>

<file path=docProps/thumbnail.jpeg>
</file>